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0B896A2D-476C-456B-A7A7-A0474BFEBFBD}">
          <p14:sldIdLst>
            <p14:sldId id="256"/>
            <p14:sldId id="257"/>
            <p14:sldId id="258"/>
            <p14:sldId id="259"/>
            <p14:sldId id="260"/>
            <p14:sldId id="261"/>
            <p14:sldId id="262"/>
          </p14:sldIdLst>
        </p14:section>
        <p14:section name="Untitled Section" id="{0899AC31-A341-4D81-9448-9E9522DBB5B4}">
          <p14:sldIdLst>
            <p14:sldId id="263"/>
            <p14:sldId id="264"/>
            <p14:sldId id="265"/>
            <p14:sldId id="266"/>
            <p14:sldId id="267"/>
            <p14:sldId id="268"/>
            <p14:sldId id="269"/>
            <p14:sldId id="270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DF0939A-ED86-D2EA-47E9-B988691E72AE}" v="1078" dt="2023-06-25T06:39:38.162"/>
    <p1510:client id="{72A739C3-7005-F6DB-6616-0A44538A20FD}" v="17" dt="2023-06-25T16:48:54.926"/>
    <p1510:client id="{83C5F0B0-FD39-4EFB-8457-ED1523F9531B}" v="25" dt="2023-06-25T05:01:08.953"/>
    <p1510:client id="{A3A63C30-F07A-A0DD-830F-105BA8043262}" v="4" dt="2023-06-25T18:00:10.188"/>
    <p1510:client id="{A53EC675-1EBE-3708-A2D6-3135B8986854}" v="35" dt="2023-06-26T05:39:29.991"/>
    <p1510:client id="{DE40293C-85A5-407E-9402-4C47889C1641}" v="76" dt="2023-06-25T22:23:27.485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E929F9F4-4A8F-4326-A1B4-22849713DDAB}" styleName="Dark Style 1 - Accent 4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wholeTbl>
    <a:band1H>
      <a:tcStyle>
        <a:tcBdr/>
        <a:fill>
          <a:solidFill>
            <a:schemeClr val="accent4">
              <a:shade val="60000"/>
            </a:schemeClr>
          </a:solidFill>
        </a:fill>
      </a:tcStyle>
    </a:band1H>
    <a:band1V>
      <a:tcStyle>
        <a:tcBdr/>
        <a:fill>
          <a:solidFill>
            <a:schemeClr val="accent4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4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4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4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8FD4443E-F989-4FC4-A0C8-D5A2AF1F390B}" styleName="Dark Style 1 - Accent 5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wholeTbl>
    <a:band1H>
      <a:tcStyle>
        <a:tcBdr/>
        <a:fill>
          <a:solidFill>
            <a:schemeClr val="accent5">
              <a:shade val="60000"/>
            </a:schemeClr>
          </a:solidFill>
        </a:fill>
      </a:tcStyle>
    </a:band1H>
    <a:band1V>
      <a:tcStyle>
        <a:tcBdr/>
        <a:fill>
          <a:solidFill>
            <a:schemeClr val="accent5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5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5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5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1" d="100"/>
          <a:sy n="81" d="100"/>
        </p:scale>
        <p:origin x="84" y="2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microsoft.com/office/2015/10/relationships/revisionInfo" Target="revisionInfo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4_2">
  <dgm:title val=""/>
  <dgm:desc val=""/>
  <dgm:catLst>
    <dgm:cat type="accent4" pri="112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4"/>
    </dgm:fillClrLst>
    <dgm:linClrLst meth="repeat">
      <a:schemeClr val="accent4"/>
    </dgm:linClrLst>
    <dgm:effectClrLst/>
    <dgm:txLinClrLst/>
    <dgm:txFillClrLst/>
    <dgm:txEffectClrLst/>
  </dgm:styleLbl>
  <dgm:styleLbl name="lnNode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/>
    </dgm:fillClrLst>
    <dgm:linClrLst meth="repeat">
      <a:schemeClr val="accent4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/>
    </dgm:fillClrLst>
    <dgm:linClrLst meth="repeat">
      <a:schemeClr val="accent4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/>
    </dgm:fillClrLst>
    <dgm:linClrLst meth="repeat">
      <a:schemeClr val="accent4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8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6F702BE-C025-479C-8C94-EF315B520052}" type="doc">
      <dgm:prSet loTypeId="urn:microsoft.com/office/officeart/2005/8/layout/hierarchy1" loCatId="hierarchy" qsTypeId="urn:microsoft.com/office/officeart/2005/8/quickstyle/simple1" qsCatId="simple" csTypeId="urn:microsoft.com/office/officeart/2005/8/colors/accent4_2" csCatId="accent4" phldr="1"/>
      <dgm:spPr/>
      <dgm:t>
        <a:bodyPr/>
        <a:lstStyle/>
        <a:p>
          <a:endParaRPr lang="en-US"/>
        </a:p>
      </dgm:t>
    </dgm:pt>
    <dgm:pt modelId="{B8F3EC90-9D5F-4829-B61F-DEBA7EE01110}">
      <dgm:prSet/>
      <dgm:spPr/>
      <dgm:t>
        <a:bodyPr/>
        <a:lstStyle/>
        <a:p>
          <a:pPr>
            <a:defRPr b="1"/>
          </a:pPr>
          <a:r>
            <a:rPr lang="en-US" dirty="0"/>
            <a:t>80% Training Set</a:t>
          </a:r>
        </a:p>
      </dgm:t>
    </dgm:pt>
    <dgm:pt modelId="{C2F07890-BB21-4549-8940-B1A8D5B77334}" type="parTrans" cxnId="{D09C2B39-3F38-4044-BF49-5F4C084C41C0}">
      <dgm:prSet/>
      <dgm:spPr/>
      <dgm:t>
        <a:bodyPr/>
        <a:lstStyle/>
        <a:p>
          <a:endParaRPr lang="en-US"/>
        </a:p>
      </dgm:t>
    </dgm:pt>
    <dgm:pt modelId="{024AD959-F668-43F7-AD43-17A11553FEBF}" type="sibTrans" cxnId="{D09C2B39-3F38-4044-BF49-5F4C084C41C0}">
      <dgm:prSet/>
      <dgm:spPr/>
      <dgm:t>
        <a:bodyPr/>
        <a:lstStyle/>
        <a:p>
          <a:endParaRPr lang="en-US"/>
        </a:p>
      </dgm:t>
    </dgm:pt>
    <dgm:pt modelId="{7AC41A8F-D55F-42C0-92DD-6E38AA3EC255}">
      <dgm:prSet/>
      <dgm:spPr/>
      <dgm:t>
        <a:bodyPr/>
        <a:lstStyle/>
        <a:p>
          <a:r>
            <a:rPr lang="en-US" dirty="0"/>
            <a:t>216 Records</a:t>
          </a:r>
        </a:p>
      </dgm:t>
    </dgm:pt>
    <dgm:pt modelId="{4B344E65-E863-4650-A492-6F7596FF1F08}" type="parTrans" cxnId="{50D5F116-5871-4C17-AE97-2BC9FB61C07E}">
      <dgm:prSet/>
      <dgm:spPr/>
      <dgm:t>
        <a:bodyPr/>
        <a:lstStyle/>
        <a:p>
          <a:endParaRPr lang="en-US"/>
        </a:p>
      </dgm:t>
    </dgm:pt>
    <dgm:pt modelId="{EA5E6C68-8F86-4924-BD51-D548454E8B21}" type="sibTrans" cxnId="{50D5F116-5871-4C17-AE97-2BC9FB61C07E}">
      <dgm:prSet/>
      <dgm:spPr/>
      <dgm:t>
        <a:bodyPr/>
        <a:lstStyle/>
        <a:p>
          <a:endParaRPr lang="en-US"/>
        </a:p>
      </dgm:t>
    </dgm:pt>
    <dgm:pt modelId="{3AB3975C-EBFB-461F-8150-1558ADAB3E2D}">
      <dgm:prSet/>
      <dgm:spPr/>
      <dgm:t>
        <a:bodyPr/>
        <a:lstStyle/>
        <a:p>
          <a:pPr>
            <a:defRPr b="1"/>
          </a:pPr>
          <a:r>
            <a:rPr lang="en-US" dirty="0"/>
            <a:t>20% Test set</a:t>
          </a:r>
        </a:p>
      </dgm:t>
    </dgm:pt>
    <dgm:pt modelId="{D070405E-A049-45CD-AF88-C7A48053162A}" type="parTrans" cxnId="{50475C1C-EDBE-4A4D-BE75-145907945784}">
      <dgm:prSet/>
      <dgm:spPr/>
      <dgm:t>
        <a:bodyPr/>
        <a:lstStyle/>
        <a:p>
          <a:endParaRPr lang="en-US"/>
        </a:p>
      </dgm:t>
    </dgm:pt>
    <dgm:pt modelId="{F5BDB924-F04E-4F32-81C2-71A1B8688F95}" type="sibTrans" cxnId="{50475C1C-EDBE-4A4D-BE75-145907945784}">
      <dgm:prSet/>
      <dgm:spPr/>
      <dgm:t>
        <a:bodyPr/>
        <a:lstStyle/>
        <a:p>
          <a:endParaRPr lang="en-US"/>
        </a:p>
      </dgm:t>
    </dgm:pt>
    <dgm:pt modelId="{30462AD6-D7EC-4BE7-B32F-353E3BB7DF2D}">
      <dgm:prSet/>
      <dgm:spPr/>
      <dgm:t>
        <a:bodyPr/>
        <a:lstStyle/>
        <a:p>
          <a:r>
            <a:rPr lang="en-US" dirty="0"/>
            <a:t>54 Records</a:t>
          </a:r>
        </a:p>
      </dgm:t>
    </dgm:pt>
    <dgm:pt modelId="{BD38E184-3242-47E9-8AB6-50177C680B10}" type="parTrans" cxnId="{B87FC43B-3DF8-49B5-8FF9-1EA829674A88}">
      <dgm:prSet/>
      <dgm:spPr/>
      <dgm:t>
        <a:bodyPr/>
        <a:lstStyle/>
        <a:p>
          <a:endParaRPr lang="en-US"/>
        </a:p>
      </dgm:t>
    </dgm:pt>
    <dgm:pt modelId="{6D45398F-0812-4009-BF9B-A74C091F0247}" type="sibTrans" cxnId="{B87FC43B-3DF8-49B5-8FF9-1EA829674A88}">
      <dgm:prSet/>
      <dgm:spPr/>
      <dgm:t>
        <a:bodyPr/>
        <a:lstStyle/>
        <a:p>
          <a:endParaRPr lang="en-US"/>
        </a:p>
      </dgm:t>
    </dgm:pt>
    <dgm:pt modelId="{ED1D49A8-1012-48CA-8D86-6F2842E8C9CE}" type="pres">
      <dgm:prSet presAssocID="{B6F702BE-C025-479C-8C94-EF315B520052}" presName="hierChild1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402C8EC6-234B-4B3D-9C92-C9C97EC554D5}" type="pres">
      <dgm:prSet presAssocID="{B8F3EC90-9D5F-4829-B61F-DEBA7EE01110}" presName="hierRoot1" presStyleCnt="0"/>
      <dgm:spPr/>
    </dgm:pt>
    <dgm:pt modelId="{0B73727A-6730-4AA9-A847-C37BA0A2685E}" type="pres">
      <dgm:prSet presAssocID="{B8F3EC90-9D5F-4829-B61F-DEBA7EE01110}" presName="composite" presStyleCnt="0"/>
      <dgm:spPr/>
    </dgm:pt>
    <dgm:pt modelId="{634DE655-AA95-4E60-83F2-6E2C35513D67}" type="pres">
      <dgm:prSet presAssocID="{B8F3EC90-9D5F-4829-B61F-DEBA7EE01110}" presName="background" presStyleLbl="node0" presStyleIdx="0" presStyleCnt="2"/>
      <dgm:spPr/>
    </dgm:pt>
    <dgm:pt modelId="{4EDB35EE-3C3C-4498-A66C-E114F898F622}" type="pres">
      <dgm:prSet presAssocID="{B8F3EC90-9D5F-4829-B61F-DEBA7EE01110}" presName="text" presStyleLbl="fgAcc0" presStyleIdx="0" presStyleCnt="2">
        <dgm:presLayoutVars>
          <dgm:chPref val="3"/>
        </dgm:presLayoutVars>
      </dgm:prSet>
      <dgm:spPr/>
    </dgm:pt>
    <dgm:pt modelId="{E14AAEC1-36BD-41E2-9D33-5CB38AD01F9B}" type="pres">
      <dgm:prSet presAssocID="{B8F3EC90-9D5F-4829-B61F-DEBA7EE01110}" presName="hierChild2" presStyleCnt="0"/>
      <dgm:spPr/>
    </dgm:pt>
    <dgm:pt modelId="{D6CF42EB-AE36-47F4-BBA3-06D4BAD8257E}" type="pres">
      <dgm:prSet presAssocID="{4B344E65-E863-4650-A492-6F7596FF1F08}" presName="Name10" presStyleLbl="parChTrans1D2" presStyleIdx="0" presStyleCnt="2"/>
      <dgm:spPr/>
    </dgm:pt>
    <dgm:pt modelId="{9E7E3B9A-AA21-40CD-A78B-83D7F5D2B02B}" type="pres">
      <dgm:prSet presAssocID="{7AC41A8F-D55F-42C0-92DD-6E38AA3EC255}" presName="hierRoot2" presStyleCnt="0"/>
      <dgm:spPr/>
    </dgm:pt>
    <dgm:pt modelId="{FC6B35A8-7996-4BC7-BBA3-121FE64A77F0}" type="pres">
      <dgm:prSet presAssocID="{7AC41A8F-D55F-42C0-92DD-6E38AA3EC255}" presName="composite2" presStyleCnt="0"/>
      <dgm:spPr/>
    </dgm:pt>
    <dgm:pt modelId="{7FB6A5EB-4AEC-46CB-818F-19D27ECDF8F6}" type="pres">
      <dgm:prSet presAssocID="{7AC41A8F-D55F-42C0-92DD-6E38AA3EC255}" presName="background2" presStyleLbl="node2" presStyleIdx="0" presStyleCnt="2"/>
      <dgm:spPr/>
    </dgm:pt>
    <dgm:pt modelId="{687E7626-1CCA-4C00-8157-732FC4D77393}" type="pres">
      <dgm:prSet presAssocID="{7AC41A8F-D55F-42C0-92DD-6E38AA3EC255}" presName="text2" presStyleLbl="fgAcc2" presStyleIdx="0" presStyleCnt="2">
        <dgm:presLayoutVars>
          <dgm:chPref val="3"/>
        </dgm:presLayoutVars>
      </dgm:prSet>
      <dgm:spPr/>
    </dgm:pt>
    <dgm:pt modelId="{5E239D09-103C-4FC2-9951-22E4D60A7574}" type="pres">
      <dgm:prSet presAssocID="{7AC41A8F-D55F-42C0-92DD-6E38AA3EC255}" presName="hierChild3" presStyleCnt="0"/>
      <dgm:spPr/>
    </dgm:pt>
    <dgm:pt modelId="{974ED11E-D6EE-45BA-A255-05ABA02C7456}" type="pres">
      <dgm:prSet presAssocID="{3AB3975C-EBFB-461F-8150-1558ADAB3E2D}" presName="hierRoot1" presStyleCnt="0"/>
      <dgm:spPr/>
    </dgm:pt>
    <dgm:pt modelId="{C7798FDF-B3C2-49D4-8A44-1C9435BAD97E}" type="pres">
      <dgm:prSet presAssocID="{3AB3975C-EBFB-461F-8150-1558ADAB3E2D}" presName="composite" presStyleCnt="0"/>
      <dgm:spPr/>
    </dgm:pt>
    <dgm:pt modelId="{6756A6E7-83D4-41DB-BB48-73A13154FA57}" type="pres">
      <dgm:prSet presAssocID="{3AB3975C-EBFB-461F-8150-1558ADAB3E2D}" presName="background" presStyleLbl="node0" presStyleIdx="1" presStyleCnt="2"/>
      <dgm:spPr/>
    </dgm:pt>
    <dgm:pt modelId="{A763164A-544A-4CB9-B1A8-BFBE82D5F648}" type="pres">
      <dgm:prSet presAssocID="{3AB3975C-EBFB-461F-8150-1558ADAB3E2D}" presName="text" presStyleLbl="fgAcc0" presStyleIdx="1" presStyleCnt="2">
        <dgm:presLayoutVars>
          <dgm:chPref val="3"/>
        </dgm:presLayoutVars>
      </dgm:prSet>
      <dgm:spPr/>
    </dgm:pt>
    <dgm:pt modelId="{A300FFEA-A2F5-4103-BBD1-51610CEEEE3F}" type="pres">
      <dgm:prSet presAssocID="{3AB3975C-EBFB-461F-8150-1558ADAB3E2D}" presName="hierChild2" presStyleCnt="0"/>
      <dgm:spPr/>
    </dgm:pt>
    <dgm:pt modelId="{1927A641-7396-41B2-AB78-5E9B73C6BDE0}" type="pres">
      <dgm:prSet presAssocID="{BD38E184-3242-47E9-8AB6-50177C680B10}" presName="Name10" presStyleLbl="parChTrans1D2" presStyleIdx="1" presStyleCnt="2"/>
      <dgm:spPr/>
    </dgm:pt>
    <dgm:pt modelId="{0A2F4BD6-D929-4611-B5E0-BA373F11275B}" type="pres">
      <dgm:prSet presAssocID="{30462AD6-D7EC-4BE7-B32F-353E3BB7DF2D}" presName="hierRoot2" presStyleCnt="0"/>
      <dgm:spPr/>
    </dgm:pt>
    <dgm:pt modelId="{3861DADB-B4D9-4E8D-908F-4958C1CD9E59}" type="pres">
      <dgm:prSet presAssocID="{30462AD6-D7EC-4BE7-B32F-353E3BB7DF2D}" presName="composite2" presStyleCnt="0"/>
      <dgm:spPr/>
    </dgm:pt>
    <dgm:pt modelId="{31C971EA-6AFE-4267-B6E4-BCD647BAB40D}" type="pres">
      <dgm:prSet presAssocID="{30462AD6-D7EC-4BE7-B32F-353E3BB7DF2D}" presName="background2" presStyleLbl="node2" presStyleIdx="1" presStyleCnt="2"/>
      <dgm:spPr/>
    </dgm:pt>
    <dgm:pt modelId="{1AA7609C-DCD6-4F5B-95AF-CB9318D820F6}" type="pres">
      <dgm:prSet presAssocID="{30462AD6-D7EC-4BE7-B32F-353E3BB7DF2D}" presName="text2" presStyleLbl="fgAcc2" presStyleIdx="1" presStyleCnt="2">
        <dgm:presLayoutVars>
          <dgm:chPref val="3"/>
        </dgm:presLayoutVars>
      </dgm:prSet>
      <dgm:spPr/>
    </dgm:pt>
    <dgm:pt modelId="{909A10DC-01A7-4FC2-BDD0-20C95FF2A400}" type="pres">
      <dgm:prSet presAssocID="{30462AD6-D7EC-4BE7-B32F-353E3BB7DF2D}" presName="hierChild3" presStyleCnt="0"/>
      <dgm:spPr/>
    </dgm:pt>
  </dgm:ptLst>
  <dgm:cxnLst>
    <dgm:cxn modelId="{5EC0C505-A8AD-481F-A2A4-12A49CAB0781}" type="presOf" srcId="{3AB3975C-EBFB-461F-8150-1558ADAB3E2D}" destId="{A763164A-544A-4CB9-B1A8-BFBE82D5F648}" srcOrd="0" destOrd="0" presId="urn:microsoft.com/office/officeart/2005/8/layout/hierarchy1"/>
    <dgm:cxn modelId="{16921C13-9761-41B7-B119-052F968B14A8}" type="presOf" srcId="{B6F702BE-C025-479C-8C94-EF315B520052}" destId="{ED1D49A8-1012-48CA-8D86-6F2842E8C9CE}" srcOrd="0" destOrd="0" presId="urn:microsoft.com/office/officeart/2005/8/layout/hierarchy1"/>
    <dgm:cxn modelId="{50D5F116-5871-4C17-AE97-2BC9FB61C07E}" srcId="{B8F3EC90-9D5F-4829-B61F-DEBA7EE01110}" destId="{7AC41A8F-D55F-42C0-92DD-6E38AA3EC255}" srcOrd="0" destOrd="0" parTransId="{4B344E65-E863-4650-A492-6F7596FF1F08}" sibTransId="{EA5E6C68-8F86-4924-BD51-D548454E8B21}"/>
    <dgm:cxn modelId="{6627AF18-D368-4A2B-BF95-38972468A5F3}" type="presOf" srcId="{BD38E184-3242-47E9-8AB6-50177C680B10}" destId="{1927A641-7396-41B2-AB78-5E9B73C6BDE0}" srcOrd="0" destOrd="0" presId="urn:microsoft.com/office/officeart/2005/8/layout/hierarchy1"/>
    <dgm:cxn modelId="{50475C1C-EDBE-4A4D-BE75-145907945784}" srcId="{B6F702BE-C025-479C-8C94-EF315B520052}" destId="{3AB3975C-EBFB-461F-8150-1558ADAB3E2D}" srcOrd="1" destOrd="0" parTransId="{D070405E-A049-45CD-AF88-C7A48053162A}" sibTransId="{F5BDB924-F04E-4F32-81C2-71A1B8688F95}"/>
    <dgm:cxn modelId="{D09C2B39-3F38-4044-BF49-5F4C084C41C0}" srcId="{B6F702BE-C025-479C-8C94-EF315B520052}" destId="{B8F3EC90-9D5F-4829-B61F-DEBA7EE01110}" srcOrd="0" destOrd="0" parTransId="{C2F07890-BB21-4549-8940-B1A8D5B77334}" sibTransId="{024AD959-F668-43F7-AD43-17A11553FEBF}"/>
    <dgm:cxn modelId="{B87FC43B-3DF8-49B5-8FF9-1EA829674A88}" srcId="{3AB3975C-EBFB-461F-8150-1558ADAB3E2D}" destId="{30462AD6-D7EC-4BE7-B32F-353E3BB7DF2D}" srcOrd="0" destOrd="0" parTransId="{BD38E184-3242-47E9-8AB6-50177C680B10}" sibTransId="{6D45398F-0812-4009-BF9B-A74C091F0247}"/>
    <dgm:cxn modelId="{12C14B3C-5A4B-44D9-94EE-E09C855AE056}" type="presOf" srcId="{B8F3EC90-9D5F-4829-B61F-DEBA7EE01110}" destId="{4EDB35EE-3C3C-4498-A66C-E114F898F622}" srcOrd="0" destOrd="0" presId="urn:microsoft.com/office/officeart/2005/8/layout/hierarchy1"/>
    <dgm:cxn modelId="{17AA2063-938A-43D3-94E9-B87B38481273}" type="presOf" srcId="{30462AD6-D7EC-4BE7-B32F-353E3BB7DF2D}" destId="{1AA7609C-DCD6-4F5B-95AF-CB9318D820F6}" srcOrd="0" destOrd="0" presId="urn:microsoft.com/office/officeart/2005/8/layout/hierarchy1"/>
    <dgm:cxn modelId="{E4D84C9A-A1A2-4AEB-9DFB-52991EB836C9}" type="presOf" srcId="{4B344E65-E863-4650-A492-6F7596FF1F08}" destId="{D6CF42EB-AE36-47F4-BBA3-06D4BAD8257E}" srcOrd="0" destOrd="0" presId="urn:microsoft.com/office/officeart/2005/8/layout/hierarchy1"/>
    <dgm:cxn modelId="{39CFDDF4-12E5-42C6-BB98-57F3D0E95BEE}" type="presOf" srcId="{7AC41A8F-D55F-42C0-92DD-6E38AA3EC255}" destId="{687E7626-1CCA-4C00-8157-732FC4D77393}" srcOrd="0" destOrd="0" presId="urn:microsoft.com/office/officeart/2005/8/layout/hierarchy1"/>
    <dgm:cxn modelId="{68253E19-AC19-4658-8E5D-A2914ABF5CE9}" type="presParOf" srcId="{ED1D49A8-1012-48CA-8D86-6F2842E8C9CE}" destId="{402C8EC6-234B-4B3D-9C92-C9C97EC554D5}" srcOrd="0" destOrd="0" presId="urn:microsoft.com/office/officeart/2005/8/layout/hierarchy1"/>
    <dgm:cxn modelId="{8F177A7D-BEDF-451B-A189-F0B808D1329A}" type="presParOf" srcId="{402C8EC6-234B-4B3D-9C92-C9C97EC554D5}" destId="{0B73727A-6730-4AA9-A847-C37BA0A2685E}" srcOrd="0" destOrd="0" presId="urn:microsoft.com/office/officeart/2005/8/layout/hierarchy1"/>
    <dgm:cxn modelId="{FAEFCA76-2AED-4149-B61D-765E7134DE9C}" type="presParOf" srcId="{0B73727A-6730-4AA9-A847-C37BA0A2685E}" destId="{634DE655-AA95-4E60-83F2-6E2C35513D67}" srcOrd="0" destOrd="0" presId="urn:microsoft.com/office/officeart/2005/8/layout/hierarchy1"/>
    <dgm:cxn modelId="{63210E38-06AE-421F-A82F-6A041D604EF9}" type="presParOf" srcId="{0B73727A-6730-4AA9-A847-C37BA0A2685E}" destId="{4EDB35EE-3C3C-4498-A66C-E114F898F622}" srcOrd="1" destOrd="0" presId="urn:microsoft.com/office/officeart/2005/8/layout/hierarchy1"/>
    <dgm:cxn modelId="{DBB65181-6624-4D62-97D9-3CD5CDE41572}" type="presParOf" srcId="{402C8EC6-234B-4B3D-9C92-C9C97EC554D5}" destId="{E14AAEC1-36BD-41E2-9D33-5CB38AD01F9B}" srcOrd="1" destOrd="0" presId="urn:microsoft.com/office/officeart/2005/8/layout/hierarchy1"/>
    <dgm:cxn modelId="{DFE8567A-C44A-4458-8166-0E0D5FDE4BF0}" type="presParOf" srcId="{E14AAEC1-36BD-41E2-9D33-5CB38AD01F9B}" destId="{D6CF42EB-AE36-47F4-BBA3-06D4BAD8257E}" srcOrd="0" destOrd="0" presId="urn:microsoft.com/office/officeart/2005/8/layout/hierarchy1"/>
    <dgm:cxn modelId="{E6A06C66-8761-495B-A052-68ED5CA59637}" type="presParOf" srcId="{E14AAEC1-36BD-41E2-9D33-5CB38AD01F9B}" destId="{9E7E3B9A-AA21-40CD-A78B-83D7F5D2B02B}" srcOrd="1" destOrd="0" presId="urn:microsoft.com/office/officeart/2005/8/layout/hierarchy1"/>
    <dgm:cxn modelId="{46F66B6F-592A-4B06-8683-E61EBAB00AEB}" type="presParOf" srcId="{9E7E3B9A-AA21-40CD-A78B-83D7F5D2B02B}" destId="{FC6B35A8-7996-4BC7-BBA3-121FE64A77F0}" srcOrd="0" destOrd="0" presId="urn:microsoft.com/office/officeart/2005/8/layout/hierarchy1"/>
    <dgm:cxn modelId="{D5A8CACD-F208-46DE-A1F6-A5CBA8653D68}" type="presParOf" srcId="{FC6B35A8-7996-4BC7-BBA3-121FE64A77F0}" destId="{7FB6A5EB-4AEC-46CB-818F-19D27ECDF8F6}" srcOrd="0" destOrd="0" presId="urn:microsoft.com/office/officeart/2005/8/layout/hierarchy1"/>
    <dgm:cxn modelId="{9D2E27C8-1EB5-4A93-AC3B-CFD4290B8F80}" type="presParOf" srcId="{FC6B35A8-7996-4BC7-BBA3-121FE64A77F0}" destId="{687E7626-1CCA-4C00-8157-732FC4D77393}" srcOrd="1" destOrd="0" presId="urn:microsoft.com/office/officeart/2005/8/layout/hierarchy1"/>
    <dgm:cxn modelId="{1A53945D-D3FA-435D-8EAD-A6C197D461DD}" type="presParOf" srcId="{9E7E3B9A-AA21-40CD-A78B-83D7F5D2B02B}" destId="{5E239D09-103C-4FC2-9951-22E4D60A7574}" srcOrd="1" destOrd="0" presId="urn:microsoft.com/office/officeart/2005/8/layout/hierarchy1"/>
    <dgm:cxn modelId="{6FC04A31-6F38-4CB8-95A5-B1F86AAD036B}" type="presParOf" srcId="{ED1D49A8-1012-48CA-8D86-6F2842E8C9CE}" destId="{974ED11E-D6EE-45BA-A255-05ABA02C7456}" srcOrd="1" destOrd="0" presId="urn:microsoft.com/office/officeart/2005/8/layout/hierarchy1"/>
    <dgm:cxn modelId="{475BDD51-6AC6-4737-AB11-CDCB3EB3FD28}" type="presParOf" srcId="{974ED11E-D6EE-45BA-A255-05ABA02C7456}" destId="{C7798FDF-B3C2-49D4-8A44-1C9435BAD97E}" srcOrd="0" destOrd="0" presId="urn:microsoft.com/office/officeart/2005/8/layout/hierarchy1"/>
    <dgm:cxn modelId="{22E0855D-7FA1-421B-B0BB-4526086F3889}" type="presParOf" srcId="{C7798FDF-B3C2-49D4-8A44-1C9435BAD97E}" destId="{6756A6E7-83D4-41DB-BB48-73A13154FA57}" srcOrd="0" destOrd="0" presId="urn:microsoft.com/office/officeart/2005/8/layout/hierarchy1"/>
    <dgm:cxn modelId="{A15647C0-7E56-4AA7-9B37-3BB67BB6C8FF}" type="presParOf" srcId="{C7798FDF-B3C2-49D4-8A44-1C9435BAD97E}" destId="{A763164A-544A-4CB9-B1A8-BFBE82D5F648}" srcOrd="1" destOrd="0" presId="urn:microsoft.com/office/officeart/2005/8/layout/hierarchy1"/>
    <dgm:cxn modelId="{3972F3D8-2ED1-4A30-9CD3-538BAA380F19}" type="presParOf" srcId="{974ED11E-D6EE-45BA-A255-05ABA02C7456}" destId="{A300FFEA-A2F5-4103-BBD1-51610CEEEE3F}" srcOrd="1" destOrd="0" presId="urn:microsoft.com/office/officeart/2005/8/layout/hierarchy1"/>
    <dgm:cxn modelId="{0FADFF49-A59A-4C1D-AC87-81608F57F464}" type="presParOf" srcId="{A300FFEA-A2F5-4103-BBD1-51610CEEEE3F}" destId="{1927A641-7396-41B2-AB78-5E9B73C6BDE0}" srcOrd="0" destOrd="0" presId="urn:microsoft.com/office/officeart/2005/8/layout/hierarchy1"/>
    <dgm:cxn modelId="{FB4C8CD5-4969-4021-B9A7-3B56CF9ADF96}" type="presParOf" srcId="{A300FFEA-A2F5-4103-BBD1-51610CEEEE3F}" destId="{0A2F4BD6-D929-4611-B5E0-BA373F11275B}" srcOrd="1" destOrd="0" presId="urn:microsoft.com/office/officeart/2005/8/layout/hierarchy1"/>
    <dgm:cxn modelId="{6AC84CE3-C275-4823-AE7B-610CF5BF550F}" type="presParOf" srcId="{0A2F4BD6-D929-4611-B5E0-BA373F11275B}" destId="{3861DADB-B4D9-4E8D-908F-4958C1CD9E59}" srcOrd="0" destOrd="0" presId="urn:microsoft.com/office/officeart/2005/8/layout/hierarchy1"/>
    <dgm:cxn modelId="{F4624A20-73D0-4C1B-A804-DADDC4FCFF7B}" type="presParOf" srcId="{3861DADB-B4D9-4E8D-908F-4958C1CD9E59}" destId="{31C971EA-6AFE-4267-B6E4-BCD647BAB40D}" srcOrd="0" destOrd="0" presId="urn:microsoft.com/office/officeart/2005/8/layout/hierarchy1"/>
    <dgm:cxn modelId="{10E97440-F05E-46C5-B7F6-9D6A995B8E35}" type="presParOf" srcId="{3861DADB-B4D9-4E8D-908F-4958C1CD9E59}" destId="{1AA7609C-DCD6-4F5B-95AF-CB9318D820F6}" srcOrd="1" destOrd="0" presId="urn:microsoft.com/office/officeart/2005/8/layout/hierarchy1"/>
    <dgm:cxn modelId="{01702A35-FB48-413B-8F94-29A6BEF79B2A}" type="presParOf" srcId="{0A2F4BD6-D929-4611-B5E0-BA373F11275B}" destId="{909A10DC-01A7-4FC2-BDD0-20C95FF2A400}" srcOrd="1" destOrd="0" presId="urn:microsoft.com/office/officeart/2005/8/layout/hierarchy1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927A641-7396-41B2-AB78-5E9B73C6BDE0}">
      <dsp:nvSpPr>
        <dsp:cNvPr id="0" name=""/>
        <dsp:cNvSpPr/>
      </dsp:nvSpPr>
      <dsp:spPr>
        <a:xfrm>
          <a:off x="4682941" y="1570165"/>
          <a:ext cx="91440" cy="718182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718182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6CF42EB-AE36-47F4-BBA3-06D4BAD8257E}">
      <dsp:nvSpPr>
        <dsp:cNvPr id="0" name=""/>
        <dsp:cNvSpPr/>
      </dsp:nvSpPr>
      <dsp:spPr>
        <a:xfrm>
          <a:off x="1664793" y="1570165"/>
          <a:ext cx="91440" cy="718182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718182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34DE655-AA95-4E60-83F2-6E2C35513D67}">
      <dsp:nvSpPr>
        <dsp:cNvPr id="0" name=""/>
        <dsp:cNvSpPr/>
      </dsp:nvSpPr>
      <dsp:spPr>
        <a:xfrm>
          <a:off x="475816" y="2100"/>
          <a:ext cx="2469393" cy="1568065"/>
        </a:xfrm>
        <a:prstGeom prst="roundRect">
          <a:avLst>
            <a:gd name="adj" fmla="val 1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EDB35EE-3C3C-4498-A66C-E114F898F622}">
      <dsp:nvSpPr>
        <dsp:cNvPr id="0" name=""/>
        <dsp:cNvSpPr/>
      </dsp:nvSpPr>
      <dsp:spPr>
        <a:xfrm>
          <a:off x="750193" y="262758"/>
          <a:ext cx="2469393" cy="1568065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9540" tIns="129540" rIns="129540" bIns="129540" numCol="1" spcCol="1270" anchor="ctr" anchorCtr="0">
          <a:noAutofit/>
        </a:bodyPr>
        <a:lstStyle/>
        <a:p>
          <a:pPr marL="0" lvl="0" indent="0" algn="ctr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US" sz="3400" kern="1200" dirty="0"/>
            <a:t>80% Training Set</a:t>
          </a:r>
        </a:p>
      </dsp:txBody>
      <dsp:txXfrm>
        <a:off x="796120" y="308685"/>
        <a:ext cx="2377539" cy="1476211"/>
      </dsp:txXfrm>
    </dsp:sp>
    <dsp:sp modelId="{7FB6A5EB-4AEC-46CB-818F-19D27ECDF8F6}">
      <dsp:nvSpPr>
        <dsp:cNvPr id="0" name=""/>
        <dsp:cNvSpPr/>
      </dsp:nvSpPr>
      <dsp:spPr>
        <a:xfrm>
          <a:off x="475816" y="2288347"/>
          <a:ext cx="2469393" cy="1568065"/>
        </a:xfrm>
        <a:prstGeom prst="roundRect">
          <a:avLst>
            <a:gd name="adj" fmla="val 1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87E7626-1CCA-4C00-8157-732FC4D77393}">
      <dsp:nvSpPr>
        <dsp:cNvPr id="0" name=""/>
        <dsp:cNvSpPr/>
      </dsp:nvSpPr>
      <dsp:spPr>
        <a:xfrm>
          <a:off x="750193" y="2549006"/>
          <a:ext cx="2469393" cy="1568065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9540" tIns="129540" rIns="129540" bIns="129540" numCol="1" spcCol="1270" anchor="ctr" anchorCtr="0">
          <a:noAutofit/>
        </a:bodyPr>
        <a:lstStyle/>
        <a:p>
          <a:pPr marL="0" lvl="0" indent="0" algn="ctr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400" kern="1200" dirty="0"/>
            <a:t>216 Records</a:t>
          </a:r>
        </a:p>
      </dsp:txBody>
      <dsp:txXfrm>
        <a:off x="796120" y="2594933"/>
        <a:ext cx="2377539" cy="1476211"/>
      </dsp:txXfrm>
    </dsp:sp>
    <dsp:sp modelId="{6756A6E7-83D4-41DB-BB48-73A13154FA57}">
      <dsp:nvSpPr>
        <dsp:cNvPr id="0" name=""/>
        <dsp:cNvSpPr/>
      </dsp:nvSpPr>
      <dsp:spPr>
        <a:xfrm>
          <a:off x="3493964" y="2100"/>
          <a:ext cx="2469393" cy="1568065"/>
        </a:xfrm>
        <a:prstGeom prst="roundRect">
          <a:avLst>
            <a:gd name="adj" fmla="val 1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763164A-544A-4CB9-B1A8-BFBE82D5F648}">
      <dsp:nvSpPr>
        <dsp:cNvPr id="0" name=""/>
        <dsp:cNvSpPr/>
      </dsp:nvSpPr>
      <dsp:spPr>
        <a:xfrm>
          <a:off x="3768341" y="262758"/>
          <a:ext cx="2469393" cy="1568065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9540" tIns="129540" rIns="129540" bIns="129540" numCol="1" spcCol="1270" anchor="ctr" anchorCtr="0">
          <a:noAutofit/>
        </a:bodyPr>
        <a:lstStyle/>
        <a:p>
          <a:pPr marL="0" lvl="0" indent="0" algn="ctr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US" sz="3400" kern="1200" dirty="0"/>
            <a:t>20% Test set</a:t>
          </a:r>
        </a:p>
      </dsp:txBody>
      <dsp:txXfrm>
        <a:off x="3814268" y="308685"/>
        <a:ext cx="2377539" cy="1476211"/>
      </dsp:txXfrm>
    </dsp:sp>
    <dsp:sp modelId="{31C971EA-6AFE-4267-B6E4-BCD647BAB40D}">
      <dsp:nvSpPr>
        <dsp:cNvPr id="0" name=""/>
        <dsp:cNvSpPr/>
      </dsp:nvSpPr>
      <dsp:spPr>
        <a:xfrm>
          <a:off x="3493964" y="2288347"/>
          <a:ext cx="2469393" cy="1568065"/>
        </a:xfrm>
        <a:prstGeom prst="roundRect">
          <a:avLst>
            <a:gd name="adj" fmla="val 1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AA7609C-DCD6-4F5B-95AF-CB9318D820F6}">
      <dsp:nvSpPr>
        <dsp:cNvPr id="0" name=""/>
        <dsp:cNvSpPr/>
      </dsp:nvSpPr>
      <dsp:spPr>
        <a:xfrm>
          <a:off x="3768341" y="2549006"/>
          <a:ext cx="2469393" cy="1568065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9540" tIns="129540" rIns="129540" bIns="129540" numCol="1" spcCol="1270" anchor="ctr" anchorCtr="0">
          <a:noAutofit/>
        </a:bodyPr>
        <a:lstStyle/>
        <a:p>
          <a:pPr marL="0" lvl="0" indent="0" algn="ctr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400" kern="1200" dirty="0"/>
            <a:t>54 Records</a:t>
          </a:r>
        </a:p>
      </dsp:txBody>
      <dsp:txXfrm>
        <a:off x="3814268" y="2594933"/>
        <a:ext cx="2377539" cy="1476211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ierarchy1">
  <dgm:title val=""/>
  <dgm:desc val=""/>
  <dgm:catLst>
    <dgm:cat type="hierarchy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hierChild1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des" forName="composite" refType="w"/>
      <dgm:constr type="h" for="des" forName="composite" refType="w" refFor="des" refForName="composite" fact="0.667"/>
      <dgm:constr type="w" for="des" forName="composite2" refType="w" refFor="des" refForName="composite"/>
      <dgm:constr type="h" for="des" forName="composite2" refType="h" refFor="des" refForName="composite"/>
      <dgm:constr type="w" for="des" forName="composite3" refType="w" refFor="des" refForName="composite"/>
      <dgm:constr type="h" for="des" forName="composite3" refType="h" refFor="des" refForName="composite"/>
      <dgm:constr type="w" for="des" forName="composite4" refType="w" refFor="des" refForName="composite"/>
      <dgm:constr type="h" for="des" forName="composite4" refType="h" refFor="des" refForName="composite"/>
      <dgm:constr type="w" for="des" forName="composite5" refType="w" refFor="des" refForName="composite"/>
      <dgm:constr type="h" for="des" forName="composite5" refType="h" refFor="des" refForName="composite"/>
      <dgm:constr type="sibSp" refType="w" refFor="des" refForName="composite" fact="0.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p" for="des" forName="hierRoot1" refType="h" refFor="des" refForName="composite" fact="0.25"/>
      <dgm:constr type="sp" for="des" forName="hierRoot2" refType="sp" refFor="des" refForName="hierRoot1"/>
      <dgm:constr type="sp" for="des" forName="hierRoot3" refType="sp" refFor="des" refForName="hierRoot1"/>
      <dgm:constr type="sp" for="des" forName="hierRoot4" refType="sp" refFor="des" refForName="hierRoot1"/>
      <dgm:constr type="sp" for="des" forName="hierRoot5" refType="sp" refFor="des" refForName="hierRoot1"/>
    </dgm:constrLst>
    <dgm:ruleLst/>
    <dgm:forEach name="Name3" axis="ch">
      <dgm:forEach name="Name4" axis="self" ptType="node">
        <dgm:layoutNode name="hierRoot1">
          <dgm:alg type="hierRoot"/>
          <dgm:shape xmlns:r="http://schemas.openxmlformats.org/officeDocument/2006/relationships" r:blip="">
            <dgm:adjLst/>
          </dgm:shape>
          <dgm:presOf/>
          <dgm:constrLst>
            <dgm:constr type="bendDist" for="des" ptType="parTrans" refType="sp" fact="0.5"/>
          </dgm:constrLst>
          <dgm:ruleLst/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background" refType="w" fact="0.9"/>
              <dgm:constr type="h" for="ch" forName="background" refType="w" refFor="ch" refForName="background" fact="0.635"/>
              <dgm:constr type="t" for="ch" forName="background"/>
              <dgm:constr type="l" for="ch" forName="background"/>
              <dgm:constr type="w" for="ch" forName="text" refType="w" fact="0.9"/>
              <dgm:constr type="h" for="ch" forName="text" refType="w" refFor="ch" refForName="text" fact="0.635"/>
              <dgm:constr type="t" for="ch" forName="text" refType="w" fact="0.095"/>
              <dgm:constr type="l" for="ch" forName="text" refType="w" fact="0.1"/>
            </dgm:constrLst>
            <dgm:ruleLst/>
            <dgm:layoutNode name="background" styleLbl="node0" moveWith="text"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/>
              <dgm:constrLst/>
              <dgm:ruleLst/>
            </dgm:layoutNode>
            <dgm:layoutNode name="text" styleLbl="fgAcc0">
              <dgm:varLst>
                <dgm:chPref val="3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layoutNode>
          <dgm:layoutNode name="hierChild2"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8" axis="ch">
              <dgm:forEach name="Name9" axis="self" ptType="parTrans" cnt="1">
                <dgm:layoutNode name="Name10">
                  <dgm:alg type="conn">
                    <dgm:param type="dim" val="1D"/>
                    <dgm:param type="endSty" val="noArr"/>
                    <dgm:param type="connRout" val="bend"/>
                    <dgm:param type="bendPt" val="end"/>
                    <dgm:param type="begPts" val="bCtr"/>
                    <dgm:param type="endPts" val="tCtr"/>
                    <dgm:param type="srcNode" val="background"/>
                    <dgm:param type="dstNode" val="background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bendDist" for="des" ptType="parTrans" refType="sp" fact="0.5"/>
                  </dgm:constrLst>
                  <dgm:ruleLst/>
                  <dgm:layoutNode name="composite2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background2" refType="w" fact="0.9"/>
                      <dgm:constr type="h" for="ch" forName="background2" refType="w" refFor="ch" refForName="background2" fact="0.635"/>
                      <dgm:constr type="t" for="ch" forName="background2"/>
                      <dgm:constr type="l" for="ch" forName="background2"/>
                      <dgm:constr type="w" for="ch" forName="text2" refType="w" fact="0.9"/>
                      <dgm:constr type="h" for="ch" forName="text2" refType="w" refFor="ch" refForName="text2" fact="0.635"/>
                      <dgm:constr type="t" for="ch" forName="text2" refType="w" fact="0.095"/>
                      <dgm:constr type="l" for="ch" forName="text2" refType="w" fact="0.1"/>
                    </dgm:constrLst>
                    <dgm:ruleLst/>
                    <dgm:layoutNode name="background2" moveWith="text2"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/>
                      <dgm:constrLst/>
                      <dgm:ruleLst/>
                    </dgm:layoutNode>
                    <dgm:layoutNode name="text2" styleLbl="fgAcc2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layoutNode>
                  <dgm:layoutNode name="hierChild3"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ndPt" val="end"/>
                            <dgm:param type="begPts" val="bCtr"/>
                            <dgm:param type="endPts" val="tCtr"/>
                            <dgm:param type="srcNode" val="background2"/>
                            <dgm:param type="dstNode" val="background3"/>
                          </dgm:alg>
                          <dgm:shape xmlns:r="http://schemas.openxmlformats.org/officeDocument/2006/relationships" type="conn" r:blip="" zOrderOff="-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bendDist" for="des" ptType="parTrans" refType="sp" fact="0.5"/>
                          </dgm:constrLst>
                          <dgm:ruleLst/>
                          <dgm:layoutNode name="composite3">
                            <dgm:alg type="composite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w" for="ch" forName="background3" refType="w" fact="0.9"/>
                              <dgm:constr type="h" for="ch" forName="background3" refType="w" refFor="ch" refForName="background3" fact="0.635"/>
                              <dgm:constr type="t" for="ch" forName="background3"/>
                              <dgm:constr type="l" for="ch" forName="background3"/>
                              <dgm:constr type="w" for="ch" forName="text3" refType="w" fact="0.9"/>
                              <dgm:constr type="h" for="ch" forName="text3" refType="w" refFor="ch" refForName="text3" fact="0.635"/>
                              <dgm:constr type="t" for="ch" forName="text3" refType="w" fact="0.095"/>
                              <dgm:constr type="l" for="ch" forName="text3" refType="w" fact="0.1"/>
                            </dgm:constrLst>
                            <dgm:ruleLst/>
                            <dgm:layoutNode name="background3" moveWith="text3">
                              <dgm:alg type="sp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fgAcc3">
                              <dgm:varLst>
                                <dgm:chPref val="3"/>
                              </dgm:varLst>
                              <dgm:alg type="tx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 axis="self"/>
                              <dgm:constrLst>
                                <dgm:constr type="tMarg" refType="primFontSz" fact="0.3"/>
                                <dgm:constr type="bMarg" refType="primFontSz" fact="0.3"/>
                                <dgm:constr type="lMarg" refType="primFontSz" fact="0.3"/>
                                <dgm:constr type="rMarg" refType="primFontSz" fact="0.3"/>
                              </dgm:constrLst>
                              <dgm:ruleLst>
                                <dgm:rule type="primFontSz" val="5" fact="NaN" max="NaN"/>
                              </dgm:ruleLst>
                            </dgm:layoutNode>
                          </dgm:layoutNode>
                          <dgm:layoutNode name="hierChild4"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/>
                            <dgm:forEach name="repeat" axis="ch">
                              <dgm:forEach name="Name22" axis="self" ptType="parTrans" cnt="1">
                                <dgm:layoutNode name="Name23">
                                  <dgm:choose name="Name24">
                                    <dgm:if name="Name25" axis="self" func="depth" op="lte" val="4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3"/>
                                        <dgm:param type="dstNode" val="background4"/>
                                      </dgm:alg>
                                    </dgm:if>
                                    <dgm:else name="Name26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4"/>
                                        <dgm:param type="dstNode" val="background4"/>
                                      </dgm:alg>
                                    </dgm:else>
                                  </dgm:choose>
                                  <dgm:shape xmlns:r="http://schemas.openxmlformats.org/officeDocument/2006/relationships" type="conn" r:blip="" zOrderOff="-999">
                                    <dgm:adjLst/>
                                  </dgm:shape>
                                  <dgm:presOf axis="self"/>
                                  <dgm:constrLst>
                                    <dgm:constr type="begPad"/>
                                    <dgm:constr type="endPad"/>
                                  </dgm:constrLst>
                                  <dgm:ruleLst/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xmlns:r="http://schemas.openxmlformats.org/officeDocument/2006/relationships" r:blip="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Type="sp" fact="0.5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>
                                      <dgm:constr type="w" for="ch" forName="background4" refType="w" fact="0.9"/>
                                      <dgm:constr type="h" for="ch" forName="background4" refType="w" refFor="ch" refForName="background4" fact="0.635"/>
                                      <dgm:constr type="t" for="ch" forName="background4"/>
                                      <dgm:constr type="l" for="ch" forName="background4"/>
                                      <dgm:constr type="w" for="ch" forName="text4" refType="w" fact="0.9"/>
                                      <dgm:constr type="h" for="ch" forName="text4" refType="w" refFor="ch" refForName="text4" fact="0.635"/>
                                      <dgm:constr type="t" for="ch" forName="text4" refType="w" fact="0.095"/>
                                      <dgm:constr type="l" for="ch" forName="text4" refType="w" fact="0.1"/>
                                    </dgm:constrLst>
                                    <dgm:ruleLst/>
                                    <dgm:layoutNode name="background4" moveWith="text4">
                                      <dgm:alg type="sp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fgAcc4">
                                      <dgm:varLst>
                                        <dgm:chPref val="3"/>
                                      </dgm:varLst>
                                      <dgm:alg type="tx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 axis="self"/>
                                      <dgm:constrLst>
                                        <dgm:constr type="tMarg" refType="primFontSz" fact="0.3"/>
                                        <dgm:constr type="bMarg" refType="primFontSz" fact="0.3"/>
                                        <dgm:constr type="lMarg" refType="primFontSz" fact="0.3"/>
                                        <dgm:constr type="rMarg" refType="primFontSz" fact="0.3"/>
                                      </dgm:constrLst>
                                      <dgm:ruleLst>
                                        <dgm:rule type="primFontSz" val="5" fact="NaN" max="NaN"/>
                                      </dgm:ruleLst>
                                    </dgm:layoutNode>
                                  </dgm:layoutNode>
                                  <dgm:layoutNode name="hierChild5"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jpeg>
</file>

<file path=ppt/media/image12.png>
</file>

<file path=ppt/media/image13.jpeg>
</file>

<file path=ppt/media/image14.jpeg>
</file>

<file path=ppt/media/image15.png>
</file>

<file path=ppt/media/image16.jpeg>
</file>

<file path=ppt/media/image17.png>
</file>

<file path=ppt/media/image18.sv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jpeg>
</file>

<file path=ppt/media/media1.m4a>
</file>

<file path=ppt/media/media10.m4a>
</file>

<file path=ppt/media/media11.m4a>
</file>

<file path=ppt/media/media12.m4a>
</file>

<file path=ppt/media/media13.m4a>
</file>

<file path=ppt/media/media14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72A90E-B029-DAFF-3B5E-FDB1B8F5DE9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E886F94-7DF4-3308-39BF-662CB6A91FD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3562880-82EE-9F1C-364B-6CDA4BA709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AC61F9-695C-4015-8C2F-63F81B04E908}" type="datetimeFigureOut">
              <a:rPr lang="en-US" smtClean="0"/>
              <a:t>6/25/2023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8FCDC4-923E-E6CD-C5ED-F84630B156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82319C5-BEC3-7EA6-E54F-9F4C568160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E8A637-9970-4F83-AA0A-51B7055AA5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13412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EE270B-9146-7FBA-A1C8-6BDF6F5447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3B54521-9132-7EB9-B212-78B28E3AD93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325AFA4-6F28-6229-40B7-87CC78718A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AC61F9-695C-4015-8C2F-63F81B04E908}" type="datetimeFigureOut">
              <a:rPr lang="en-US" smtClean="0"/>
              <a:t>6/25/2023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8607FEE-C938-0B6D-8042-714621EF41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A9B7591-D959-D700-F7FE-DDADFB9207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E8A637-9970-4F83-AA0A-51B7055AA5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74510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CA43FB7-59EF-E492-C4E4-26033335E54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8CFF72B-01C4-70D9-0A35-668D58B00DF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6638953-E689-524B-B660-C5545510EC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AC61F9-695C-4015-8C2F-63F81B04E908}" type="datetimeFigureOut">
              <a:rPr lang="en-US" smtClean="0"/>
              <a:t>6/25/2023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A77C9F6-750A-0FB8-1247-A147DDF7ED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4FD722B-9CCC-B82E-0582-49FF245702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E8A637-9970-4F83-AA0A-51B7055AA5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751537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FEB4C2-8105-D558-746D-7622291CC9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7917DC-9078-3577-F38C-8C5B5BB616B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9A552EC-63E7-77B1-FA37-82E0A3A222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AC61F9-695C-4015-8C2F-63F81B04E908}" type="datetimeFigureOut">
              <a:rPr lang="en-US" smtClean="0"/>
              <a:t>6/25/2023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96E1347-EA78-8FE7-D15C-163BDCAF3D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7036FD-F14A-32FD-7894-C24F9A201F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E8A637-9970-4F83-AA0A-51B7055AA5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840379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4E792C-B9B4-DA30-C122-8BAFEF98B1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FE78F68-3C99-9418-C349-2FD16BF71FC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DE9C8E1-EC9F-70D1-C539-F81CFAF472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AC61F9-695C-4015-8C2F-63F81B04E908}" type="datetimeFigureOut">
              <a:rPr lang="en-US" smtClean="0"/>
              <a:t>6/25/2023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033EA7B-6E15-5ACD-8E58-6B356AE0AC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E8F1AE-27BD-196C-4D2A-7C6DCBB62C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E8A637-9970-4F83-AA0A-51B7055AA5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566708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BC6A80-C276-EBE4-4FE6-C8003EBB38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32C50B-38C4-940E-2F21-218A079A9B5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16EEE2C-C25D-4847-22A9-4CC57171543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3B71C4E-AE49-0274-2B15-271606C648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AC61F9-695C-4015-8C2F-63F81B04E908}" type="datetimeFigureOut">
              <a:rPr lang="en-US" smtClean="0"/>
              <a:t>6/25/2023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4DB7B81-9E9D-8146-A79E-2942DD19C1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DFEF316-3FDD-17DD-59BF-BC0A0513C3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E8A637-9970-4F83-AA0A-51B7055AA5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86158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6E0082-0204-01D0-3AB8-27EF0ED231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1E13E54-A95D-3184-B82D-585F78C7AE7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560592C-794F-E38C-9ADD-009B9CDA814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09B6E52-6C6E-A5E7-CFB1-EA5A4F14E5C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B0121BE-D77C-1786-A5A5-12C357745EB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D2EEAA8-5926-8A55-D9F2-C720DA48FB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AC61F9-695C-4015-8C2F-63F81B04E908}" type="datetimeFigureOut">
              <a:rPr lang="en-US" smtClean="0"/>
              <a:t>6/25/2023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C5D6868-18B1-9AE2-E807-578105BB7C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DFB2B0F-D159-97AB-2F26-4F237A849D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E8A637-9970-4F83-AA0A-51B7055AA5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48933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E3D7FA-19AB-7B0A-12F5-C11DED29F4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75F8327-E398-F5FC-1D0D-947C5D7251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AC61F9-695C-4015-8C2F-63F81B04E908}" type="datetimeFigureOut">
              <a:rPr lang="en-US" smtClean="0"/>
              <a:t>6/25/2023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746B848-25E0-771D-1A94-A387116795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D915481-94BD-8230-7258-BDC8D5741E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E8A637-9970-4F83-AA0A-51B7055AA5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61841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D16F8AF-74C7-EA74-B022-4AE11048FF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AC61F9-695C-4015-8C2F-63F81B04E908}" type="datetimeFigureOut">
              <a:rPr lang="en-US" smtClean="0"/>
              <a:t>6/25/2023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CF5185E-CBA0-B48B-8B9F-E4316EDA88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B722D0D-094C-A8B4-C798-79A81ECCF2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E8A637-9970-4F83-AA0A-51B7055AA5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51096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D066C6-D097-D731-183F-D46BA5B621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8B4734-4640-1D7E-29B0-54FB8E0A2AB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36FFC68-426E-1BB9-7BF3-614660BEA5E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B761436-12DF-5DE7-3D3F-609486B51D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AC61F9-695C-4015-8C2F-63F81B04E908}" type="datetimeFigureOut">
              <a:rPr lang="en-US" smtClean="0"/>
              <a:t>6/25/2023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5041ADE-1E8D-771A-8F6C-EC0138D4EE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9A41AEC-D29E-AC91-AB74-B09EBB2C6D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E8A637-9970-4F83-AA0A-51B7055AA5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87440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408861-64D3-5C10-57D7-82F89FD5F3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0CBBD8C-6972-7C26-8DE3-2A97BD134B2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9EE2479-8CF5-97A9-BBAF-34BCE022EDE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E741BD7-C10C-1DA2-D5B3-1F1FE3027D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AC61F9-695C-4015-8C2F-63F81B04E908}" type="datetimeFigureOut">
              <a:rPr lang="en-US" smtClean="0"/>
              <a:t>6/25/2023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BCC23E6-9830-5C7C-8991-6C847DB764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4B1F0E9-560B-94BA-48A5-B9CFC04C97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E8A637-9970-4F83-AA0A-51B7055AA5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9760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D16C18B-A4C5-4E4A-E6F9-1878797FC6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5208AB-D346-9EA7-8EAC-EE930FA0B11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6296740-64CD-A85A-A468-886FDD40274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0AC61F9-695C-4015-8C2F-63F81B04E908}" type="datetimeFigureOut">
              <a:rPr lang="en-US" smtClean="0"/>
              <a:t>6/25/2023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AFA0E11-770A-7002-0DCE-C47358BE45A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0F39878-9327-D17A-7D4E-1DA3ED641DB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9E8A637-9970-4F83-AA0A-51B7055AA5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69689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3.png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6" Type="http://schemas.openxmlformats.org/officeDocument/2006/relationships/image" Target="../media/image2.png"/><Relationship Id="rId5" Type="http://schemas.openxmlformats.org/officeDocument/2006/relationships/hyperlink" Target="https://github.com/harinigautham/ADS_503_APM_Heart-Predictions" TargetMode="External"/><Relationship Id="rId4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13.jpe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3.png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6" Type="http://schemas.openxmlformats.org/officeDocument/2006/relationships/image" Target="../media/image15.png"/><Relationship Id="rId5" Type="http://schemas.openxmlformats.org/officeDocument/2006/relationships/image" Target="../media/image2.png"/><Relationship Id="rId4" Type="http://schemas.openxmlformats.org/officeDocument/2006/relationships/image" Target="../media/image14.jpe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3.m4a"/><Relationship Id="rId1" Type="http://schemas.microsoft.com/office/2007/relationships/media" Target="../media/media13.m4a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16.jpe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3.png"/><Relationship Id="rId2" Type="http://schemas.openxmlformats.org/officeDocument/2006/relationships/audio" Target="../media/media14.m4a"/><Relationship Id="rId1" Type="http://schemas.microsoft.com/office/2007/relationships/media" Target="../media/media14.m4a"/><Relationship Id="rId6" Type="http://schemas.openxmlformats.org/officeDocument/2006/relationships/image" Target="../media/image2.png"/><Relationship Id="rId5" Type="http://schemas.openxmlformats.org/officeDocument/2006/relationships/image" Target="../media/image18.svg"/><Relationship Id="rId4" Type="http://schemas.openxmlformats.org/officeDocument/2006/relationships/image" Target="../media/image17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4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7" Type="http://schemas.openxmlformats.org/officeDocument/2006/relationships/image" Target="../media/image3.png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6" Type="http://schemas.openxmlformats.org/officeDocument/2006/relationships/image" Target="../media/image2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7" Type="http://schemas.openxmlformats.org/officeDocument/2006/relationships/image" Target="../media/image3.png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image" Target="../media/image2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7" Type="http://schemas.openxmlformats.org/officeDocument/2006/relationships/image" Target="../media/image3.png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6" Type="http://schemas.openxmlformats.org/officeDocument/2006/relationships/image" Target="../media/image2.png"/><Relationship Id="rId5" Type="http://schemas.openxmlformats.org/officeDocument/2006/relationships/image" Target="../media/image10.png"/><Relationship Id="rId4" Type="http://schemas.openxmlformats.org/officeDocument/2006/relationships/image" Target="../media/image9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3.png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6" Type="http://schemas.openxmlformats.org/officeDocument/2006/relationships/image" Target="../media/image2.png"/><Relationship Id="rId5" Type="http://schemas.openxmlformats.org/officeDocument/2006/relationships/image" Target="../media/image11.jpeg"/><Relationship Id="rId4" Type="http://schemas.openxmlformats.org/officeDocument/2006/relationships/image" Target="../media/image9.jpeg"/></Relationships>
</file>

<file path=ppt/slides/_rels/slide7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slideLayout" Target="../slideLayouts/slideLayout8.xml"/><Relationship Id="rId7" Type="http://schemas.openxmlformats.org/officeDocument/2006/relationships/diagramColors" Target="../diagrams/colors1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6" Type="http://schemas.openxmlformats.org/officeDocument/2006/relationships/diagramQuickStyle" Target="../diagrams/quickStyle1.xml"/><Relationship Id="rId11" Type="http://schemas.openxmlformats.org/officeDocument/2006/relationships/image" Target="../media/image3.png"/><Relationship Id="rId5" Type="http://schemas.openxmlformats.org/officeDocument/2006/relationships/diagramLayout" Target="../diagrams/layout1.xml"/><Relationship Id="rId10" Type="http://schemas.openxmlformats.org/officeDocument/2006/relationships/image" Target="../media/image2.png"/><Relationship Id="rId4" Type="http://schemas.openxmlformats.org/officeDocument/2006/relationships/diagramData" Target="../diagrams/data1.xml"/><Relationship Id="rId9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1" name="Rectangle 1030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6" name="Picture 2" descr="Heart Failure Prediction Dataset | Kaggle">
            <a:extLst>
              <a:ext uri="{FF2B5EF4-FFF2-40B4-BE49-F238E27FC236}">
                <a16:creationId xmlns:a16="http://schemas.microsoft.com/office/drawing/2014/main" id="{50FE3CBE-039A-4AF4-5235-A216795A9AC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538" r="6128" b="-1"/>
          <a:stretch/>
        </p:blipFill>
        <p:spPr bwMode="auto">
          <a:xfrm>
            <a:off x="146558" y="-97691"/>
            <a:ext cx="12191980" cy="685799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73E3E42-77AE-C435-F7AB-7EABFB54E10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2"/>
            <a:ext cx="9144000" cy="2900518"/>
          </a:xfrm>
        </p:spPr>
        <p:txBody>
          <a:bodyPr>
            <a:normAutofit/>
          </a:bodyPr>
          <a:lstStyle/>
          <a:p>
            <a:r>
              <a:rPr lang="en-US" b="1">
                <a:solidFill>
                  <a:srgbClr val="FFFFFF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Heart Disease Analysis and Prediction </a:t>
            </a:r>
            <a:endParaRPr lang="en-US">
              <a:solidFill>
                <a:srgbClr val="FFFFFF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C37D418-8530-7731-537E-161CD6B45D7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304204" y="5143654"/>
            <a:ext cx="6438900" cy="1098395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marR="0" indent="457200">
              <a:spcBef>
                <a:spcPts val="0"/>
              </a:spcBef>
              <a:spcAft>
                <a:spcPts val="0"/>
              </a:spcAft>
            </a:pPr>
            <a:r>
              <a:rPr lang="en-US" sz="1800">
                <a:solidFill>
                  <a:schemeClr val="accent1">
                    <a:lumMod val="20000"/>
                    <a:lumOff val="80000"/>
                  </a:schemeClr>
                </a:solidFill>
                <a:effectLst/>
                <a:latin typeface="Arial"/>
                <a:ea typeface="Arial" panose="020B0604020202020204" pitchFamily="34" charset="0"/>
                <a:cs typeface="Arial"/>
              </a:rPr>
              <a:t>Harini Lakshmanan</a:t>
            </a:r>
            <a:endParaRPr lang="en-US" sz="1800">
              <a:solidFill>
                <a:schemeClr val="accent1">
                  <a:lumMod val="20000"/>
                  <a:lumOff val="80000"/>
                </a:schemeClr>
              </a:solidFill>
              <a:effectLst/>
              <a:latin typeface="Arial"/>
              <a:ea typeface="Cambria" panose="02040503050406030204" pitchFamily="18" charset="0"/>
              <a:cs typeface="Arial"/>
            </a:endParaRPr>
          </a:p>
          <a:p>
            <a:pPr marL="0" marR="0" indent="457200">
              <a:spcBef>
                <a:spcPts val="0"/>
              </a:spcBef>
              <a:spcAft>
                <a:spcPts val="0"/>
              </a:spcAft>
            </a:pPr>
            <a:r>
              <a:rPr lang="en-US" sz="1800">
                <a:solidFill>
                  <a:schemeClr val="accent1">
                    <a:lumMod val="20000"/>
                    <a:lumOff val="80000"/>
                  </a:schemeClr>
                </a:solidFill>
                <a:effectLst/>
                <a:latin typeface="Arial"/>
                <a:ea typeface="Arial" panose="020B0604020202020204" pitchFamily="34" charset="0"/>
                <a:cs typeface="Arial"/>
              </a:rPr>
              <a:t>Mohammad </a:t>
            </a:r>
            <a:r>
              <a:rPr lang="en-US" sz="1800" err="1">
                <a:solidFill>
                  <a:schemeClr val="accent1">
                    <a:lumMod val="20000"/>
                    <a:lumOff val="80000"/>
                  </a:schemeClr>
                </a:solidFill>
                <a:effectLst/>
                <a:latin typeface="Arial"/>
                <a:ea typeface="Arial" panose="020B0604020202020204" pitchFamily="34" charset="0"/>
                <a:cs typeface="Arial"/>
              </a:rPr>
              <a:t>Mahmoudighaznavi</a:t>
            </a:r>
            <a:endParaRPr lang="en-US" sz="1800">
              <a:solidFill>
                <a:schemeClr val="accent1">
                  <a:lumMod val="20000"/>
                  <a:lumOff val="80000"/>
                </a:schemeClr>
              </a:solidFill>
              <a:effectLst/>
              <a:latin typeface="Arial"/>
              <a:ea typeface="Cambria" panose="02040503050406030204" pitchFamily="18" charset="0"/>
              <a:cs typeface="Arial"/>
            </a:endParaRPr>
          </a:p>
          <a:p>
            <a:pPr indent="457200">
              <a:spcBef>
                <a:spcPts val="0"/>
              </a:spcBef>
            </a:pPr>
            <a:r>
              <a:rPr lang="en-US" sz="1800">
                <a:solidFill>
                  <a:schemeClr val="accent1">
                    <a:lumMod val="20000"/>
                    <a:lumOff val="80000"/>
                  </a:schemeClr>
                </a:solidFill>
                <a:effectLst/>
                <a:latin typeface="Arial"/>
                <a:ea typeface="Arial" panose="020B0604020202020204" pitchFamily="34" charset="0"/>
                <a:cs typeface="Arial"/>
              </a:rPr>
              <a:t>Verity </a:t>
            </a:r>
            <a:r>
              <a:rPr lang="en-US" sz="1800">
                <a:solidFill>
                  <a:schemeClr val="accent1">
                    <a:lumMod val="20000"/>
                    <a:lumOff val="80000"/>
                  </a:schemeClr>
                </a:solidFill>
                <a:latin typeface="Arial"/>
                <a:ea typeface="Arial" panose="020B0604020202020204" pitchFamily="34" charset="0"/>
                <a:cs typeface="Arial"/>
              </a:rPr>
              <a:t>Pierson</a:t>
            </a:r>
            <a:endParaRPr lang="en-US" sz="1800">
              <a:solidFill>
                <a:schemeClr val="accent1">
                  <a:lumMod val="20000"/>
                  <a:lumOff val="80000"/>
                </a:schemeClr>
              </a:solidFill>
              <a:latin typeface="Cambria" panose="02040503050406030204" pitchFamily="18" charset="0"/>
              <a:ea typeface="Cambria" panose="02040503050406030204" pitchFamily="18" charset="0"/>
              <a:cs typeface="Arial"/>
            </a:endParaRPr>
          </a:p>
          <a:p>
            <a:pPr marL="0" marR="0" indent="457200">
              <a:spcBef>
                <a:spcPts val="0"/>
              </a:spcBef>
              <a:spcAft>
                <a:spcPts val="0"/>
              </a:spcAft>
            </a:pPr>
            <a:r>
              <a:rPr lang="en-US" sz="1500">
                <a:solidFill>
                  <a:srgbClr val="FFC000"/>
                </a:solidFill>
                <a:latin typeface="Calibri"/>
                <a:ea typeface="Calibri"/>
                <a:cs typeface="Calibri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</a:t>
            </a:r>
            <a:r>
              <a:rPr lang="en-US" sz="1500">
                <a:solidFill>
                  <a:srgbClr val="FFC000"/>
                </a:solidFill>
                <a:ea typeface="Calibri"/>
                <a:cs typeface="Calibri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://github.com/harinigautham/ADS_503_APM_Heart-Predictions</a:t>
            </a:r>
            <a:endParaRPr lang="en-US" sz="1800">
              <a:solidFill>
                <a:srgbClr val="DAE3F3"/>
              </a:solidFill>
              <a:latin typeface="Arial"/>
              <a:ea typeface="Cambria" panose="02040503050406030204" pitchFamily="18" charset="0"/>
              <a:cs typeface="Arial"/>
            </a:endParaRPr>
          </a:p>
        </p:txBody>
      </p:sp>
      <p:pic>
        <p:nvPicPr>
          <p:cNvPr id="4" name="Picture 4" descr="A picture containing text, font, symbol, logo&#10;&#10;Description automatically generated">
            <a:extLst>
              <a:ext uri="{FF2B5EF4-FFF2-40B4-BE49-F238E27FC236}">
                <a16:creationId xmlns:a16="http://schemas.microsoft.com/office/drawing/2014/main" id="{476C2AF8-226B-E5E7-6D29-6BD7DA96DCF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61938" y="5357813"/>
            <a:ext cx="1514475" cy="1209675"/>
          </a:xfrm>
          <a:prstGeom prst="rect">
            <a:avLst/>
          </a:prstGeom>
        </p:spPr>
      </p:pic>
      <p:pic>
        <p:nvPicPr>
          <p:cNvPr id="14" name="Audio 13">
            <a:hlinkClick r:id="" action="ppaction://media"/>
            <a:extLst>
              <a:ext uri="{FF2B5EF4-FFF2-40B4-BE49-F238E27FC236}">
                <a16:creationId xmlns:a16="http://schemas.microsoft.com/office/drawing/2014/main" id="{B4787925-3F0E-F9A5-29BC-6EABB0AFD42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rcRect l="-203125" t="-203125" r="-203125" b="-203125"/>
          <a:stretch>
            <a:fillRect/>
          </a:stretch>
        </p:blipFill>
        <p:spPr>
          <a:xfrm>
            <a:off x="10229278" y="4512718"/>
            <a:ext cx="1700784" cy="1700784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153638902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2000" advTm="12428"/>
    </mc:Choice>
    <mc:Fallback xmlns="">
      <p:transition spd="slow" advTm="1242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4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19">
            <a:extLst>
              <a:ext uri="{FF2B5EF4-FFF2-40B4-BE49-F238E27FC236}">
                <a16:creationId xmlns:a16="http://schemas.microsoft.com/office/drawing/2014/main" id="{E8A8EAB8-D2FF-444D-B34B-7D32F106AD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2774EB5-6FEE-450B-DC5F-DBF734E70C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48721"/>
            <a:ext cx="4707671" cy="1225650"/>
          </a:xfrm>
        </p:spPr>
        <p:txBody>
          <a:bodyPr anchor="b">
            <a:normAutofit/>
          </a:bodyPr>
          <a:lstStyle/>
          <a:p>
            <a:r>
              <a:rPr lang="en-US" sz="3800">
                <a:solidFill>
                  <a:schemeClr val="bg1"/>
                </a:solidFill>
              </a:rPr>
              <a:t>Model strategies – Part 3</a:t>
            </a:r>
          </a:p>
        </p:txBody>
      </p:sp>
      <p:cxnSp>
        <p:nvCxnSpPr>
          <p:cNvPr id="26" name="Straight Connector 21">
            <a:extLst>
              <a:ext uri="{FF2B5EF4-FFF2-40B4-BE49-F238E27FC236}">
                <a16:creationId xmlns:a16="http://schemas.microsoft.com/office/drawing/2014/main" id="{EEA38897-7BA3-4408-8083-3235339C4A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31873" y="1749756"/>
            <a:ext cx="4718304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AA67D6-880B-09F4-46A4-D644FFF054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97769" y="1909192"/>
            <a:ext cx="4586513" cy="3647710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chemeClr val="bg1"/>
                </a:solidFill>
              </a:rPr>
              <a:t>Classification Trees and Rule-Based Models</a:t>
            </a:r>
          </a:p>
          <a:p>
            <a:r>
              <a:rPr lang="en-US" sz="2000" dirty="0">
                <a:solidFill>
                  <a:schemeClr val="bg1"/>
                </a:solidFill>
              </a:rPr>
              <a:t>Random Forests</a:t>
            </a:r>
            <a:endParaRPr lang="en-US" sz="2000" dirty="0">
              <a:solidFill>
                <a:schemeClr val="bg1"/>
              </a:solidFill>
              <a:cs typeface="Calibri"/>
            </a:endParaRPr>
          </a:p>
          <a:p>
            <a:r>
              <a:rPr lang="en-US" sz="2000" dirty="0">
                <a:solidFill>
                  <a:schemeClr val="bg1"/>
                </a:solidFill>
              </a:rPr>
              <a:t>Bagged Trees</a:t>
            </a:r>
            <a:endParaRPr lang="en-US" sz="2000" dirty="0">
              <a:solidFill>
                <a:schemeClr val="bg1"/>
              </a:solidFill>
              <a:cs typeface="Calibri"/>
            </a:endParaRPr>
          </a:p>
          <a:p>
            <a:r>
              <a:rPr lang="en-US" sz="2000" dirty="0">
                <a:solidFill>
                  <a:schemeClr val="bg1"/>
                </a:solidFill>
              </a:rPr>
              <a:t>Gradient Boosting</a:t>
            </a:r>
            <a:endParaRPr lang="en-US" sz="2000" dirty="0">
              <a:solidFill>
                <a:schemeClr val="bg1"/>
              </a:solidFill>
              <a:cs typeface="Calibri"/>
            </a:endParaRPr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F11AD06B-AB20-4097-8606-5DA00DBACE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34027" y="5707672"/>
            <a:ext cx="4713997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4" descr="Vibrant green forest">
            <a:extLst>
              <a:ext uri="{FF2B5EF4-FFF2-40B4-BE49-F238E27FC236}">
                <a16:creationId xmlns:a16="http://schemas.microsoft.com/office/drawing/2014/main" id="{DC4DBAA1-F707-EE04-3A72-3E63A864876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15617" b="-1"/>
          <a:stretch/>
        </p:blipFill>
        <p:spPr>
          <a:xfrm>
            <a:off x="6525453" y="1187756"/>
            <a:ext cx="5666547" cy="4482487"/>
          </a:xfrm>
          <a:prstGeom prst="rect">
            <a:avLst/>
          </a:prstGeom>
        </p:spPr>
      </p:pic>
      <p:pic>
        <p:nvPicPr>
          <p:cNvPr id="4" name="Picture 5" descr="A picture containing text, font, symbol, logo&#10;&#10;Description automatically generated">
            <a:extLst>
              <a:ext uri="{FF2B5EF4-FFF2-40B4-BE49-F238E27FC236}">
                <a16:creationId xmlns:a16="http://schemas.microsoft.com/office/drawing/2014/main" id="{DFEDD66C-4EA7-E5AC-1454-165B3394F5F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93225" y="4895239"/>
            <a:ext cx="1006475" cy="809137"/>
          </a:xfrm>
          <a:prstGeom prst="rect">
            <a:avLst/>
          </a:prstGeom>
        </p:spPr>
      </p:pic>
      <p:pic>
        <p:nvPicPr>
          <p:cNvPr id="9" name="Audio 8">
            <a:hlinkClick r:id="" action="ppaction://media"/>
            <a:extLst>
              <a:ext uri="{FF2B5EF4-FFF2-40B4-BE49-F238E27FC236}">
                <a16:creationId xmlns:a16="http://schemas.microsoft.com/office/drawing/2014/main" id="{B44EAD68-0E0B-07BB-0AB9-D8C1C70102C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0760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2607"/>
    </mc:Choice>
    <mc:Fallback>
      <p:transition spd="slow" advTm="7260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4C608BEB-860E-4094-8511-78603564A7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059050" cy="6858000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43576D3-E35C-D7CE-0FCA-219AE7E2EE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412488"/>
            <a:ext cx="2899189" cy="4363844"/>
          </a:xfrm>
        </p:spPr>
        <p:txBody>
          <a:bodyPr anchor="t">
            <a:normAutofit/>
          </a:bodyPr>
          <a:lstStyle/>
          <a:p>
            <a:r>
              <a:rPr lang="en-US" sz="4000">
                <a:solidFill>
                  <a:srgbClr val="FFFFFF"/>
                </a:solidFill>
              </a:rPr>
              <a:t>Results and Final Model Selection</a:t>
            </a:r>
          </a:p>
        </p:txBody>
      </p:sp>
      <p:pic>
        <p:nvPicPr>
          <p:cNvPr id="5" name="Picture 5" descr="A picture containing text, font, symbol, logo&#10;&#10;Description automatically generated">
            <a:extLst>
              <a:ext uri="{FF2B5EF4-FFF2-40B4-BE49-F238E27FC236}">
                <a16:creationId xmlns:a16="http://schemas.microsoft.com/office/drawing/2014/main" id="{7FEBD3EF-3509-B2A8-FA60-1EF00FE4C509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4"/>
          <a:stretch>
            <a:fillRect/>
          </a:stretch>
        </p:blipFill>
        <p:spPr>
          <a:xfrm>
            <a:off x="394028" y="5637034"/>
            <a:ext cx="967399" cy="770060"/>
          </a:xfrm>
        </p:spPr>
      </p:pic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1F16A8D4-FE87-4604-88B2-394B5D1EB4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129871" y="1412488"/>
            <a:ext cx="0" cy="3657600"/>
          </a:xfrm>
          <a:prstGeom prst="line">
            <a:avLst/>
          </a:prstGeom>
          <a:ln w="127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585BAED6-DD4D-AA1E-DEF2-775593F17484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2477321461"/>
              </p:ext>
            </p:extLst>
          </p:nvPr>
        </p:nvGraphicFramePr>
        <p:xfrm>
          <a:off x="4408488" y="1239907"/>
          <a:ext cx="7437658" cy="4676143"/>
        </p:xfrm>
        <a:graphic>
          <a:graphicData uri="http://schemas.openxmlformats.org/drawingml/2006/table">
            <a:tbl>
              <a:tblPr firstRow="1" bandRow="1">
                <a:tableStyleId>{8FD4443E-F989-4FC4-A0C8-D5A2AF1F390B}</a:tableStyleId>
              </a:tblPr>
              <a:tblGrid>
                <a:gridCol w="2003049">
                  <a:extLst>
                    <a:ext uri="{9D8B030D-6E8A-4147-A177-3AD203B41FA5}">
                      <a16:colId xmlns:a16="http://schemas.microsoft.com/office/drawing/2014/main" val="1044267267"/>
                    </a:ext>
                  </a:extLst>
                </a:gridCol>
                <a:gridCol w="1919007">
                  <a:extLst>
                    <a:ext uri="{9D8B030D-6E8A-4147-A177-3AD203B41FA5}">
                      <a16:colId xmlns:a16="http://schemas.microsoft.com/office/drawing/2014/main" val="3826116061"/>
                    </a:ext>
                  </a:extLst>
                </a:gridCol>
                <a:gridCol w="1750919">
                  <a:extLst>
                    <a:ext uri="{9D8B030D-6E8A-4147-A177-3AD203B41FA5}">
                      <a16:colId xmlns:a16="http://schemas.microsoft.com/office/drawing/2014/main" val="1467289797"/>
                    </a:ext>
                  </a:extLst>
                </a:gridCol>
                <a:gridCol w="1764683">
                  <a:extLst>
                    <a:ext uri="{9D8B030D-6E8A-4147-A177-3AD203B41FA5}">
                      <a16:colId xmlns:a16="http://schemas.microsoft.com/office/drawing/2014/main" val="845165329"/>
                    </a:ext>
                  </a:extLst>
                </a:gridCol>
              </a:tblGrid>
              <a:tr h="699971">
                <a:tc>
                  <a:txBody>
                    <a:bodyPr/>
                    <a:lstStyle/>
                    <a:p>
                      <a:r>
                        <a:rPr lang="en-US" sz="1800" b="1">
                          <a:effectLst/>
                          <a:latin typeface="Perpetua Titling MT"/>
                        </a:rPr>
                        <a:t>Models</a:t>
                      </a: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r>
                        <a:rPr lang="en-US" sz="1800" b="1">
                          <a:effectLst/>
                          <a:latin typeface="Perpetua Titling MT"/>
                        </a:rPr>
                        <a:t>Train Accuracy</a:t>
                      </a: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r>
                        <a:rPr lang="en-US" sz="1800" b="1">
                          <a:effectLst/>
                          <a:latin typeface="Perpetua Titling MT"/>
                        </a:rPr>
                        <a:t>Test Accuracy</a:t>
                      </a: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r>
                        <a:rPr lang="en-US" sz="1800" b="1">
                          <a:effectLst/>
                          <a:latin typeface="Perpetua Titling MT"/>
                        </a:rPr>
                        <a:t>Sensitivity</a:t>
                      </a:r>
                    </a:p>
                  </a:txBody>
                  <a:tcPr marL="63500" marR="63500" marT="63500" marB="63500"/>
                </a:tc>
                <a:extLst>
                  <a:ext uri="{0D108BD9-81ED-4DB2-BD59-A6C34878D82A}">
                    <a16:rowId xmlns:a16="http://schemas.microsoft.com/office/drawing/2014/main" val="1404287830"/>
                  </a:ext>
                </a:extLst>
              </a:tr>
              <a:tr h="656223">
                <a:tc>
                  <a:txBody>
                    <a:bodyPr/>
                    <a:lstStyle/>
                    <a:p>
                      <a:r>
                        <a:rPr lang="en-US" sz="1800" b="1">
                          <a:effectLst/>
                          <a:latin typeface="Perpetua Titling MT"/>
                        </a:rPr>
                        <a:t>LDA</a:t>
                      </a: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r>
                        <a:rPr lang="en-US" sz="1800" b="1">
                          <a:effectLst/>
                          <a:latin typeface="Perpetua Titling MT"/>
                        </a:rPr>
                        <a:t>0.8141</a:t>
                      </a: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r>
                        <a:rPr lang="en-US" sz="1800" b="1">
                          <a:effectLst/>
                          <a:latin typeface="Perpetua Titling MT"/>
                        </a:rPr>
                        <a:t>0.8519           </a:t>
                      </a: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r>
                        <a:rPr lang="en-US" sz="1800" b="1">
                          <a:effectLst/>
                          <a:latin typeface="Perpetua Titling MT"/>
                        </a:rPr>
                        <a:t>0.9032         </a:t>
                      </a:r>
                    </a:p>
                  </a:txBody>
                  <a:tcPr marL="63500" marR="63500" marT="63500" marB="63500"/>
                </a:tc>
                <a:extLst>
                  <a:ext uri="{0D108BD9-81ED-4DB2-BD59-A6C34878D82A}">
                    <a16:rowId xmlns:a16="http://schemas.microsoft.com/office/drawing/2014/main" val="3998227882"/>
                  </a:ext>
                </a:extLst>
              </a:tr>
              <a:tr h="656223">
                <a:tc>
                  <a:txBody>
                    <a:bodyPr/>
                    <a:lstStyle/>
                    <a:p>
                      <a:r>
                        <a:rPr lang="en-US" sz="1800" b="1">
                          <a:effectLst/>
                          <a:latin typeface="Perpetua Titling MT"/>
                        </a:rPr>
                        <a:t>Logistic Regression</a:t>
                      </a: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r>
                        <a:rPr lang="en-US" sz="1800" b="1">
                          <a:effectLst/>
                          <a:latin typeface="Perpetua Titling MT"/>
                        </a:rPr>
                        <a:t>0.8152</a:t>
                      </a: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r>
                        <a:rPr lang="en-US" sz="1800" b="1">
                          <a:effectLst/>
                          <a:latin typeface="Perpetua Titling MT"/>
                        </a:rPr>
                        <a:t>0.8519         </a:t>
                      </a: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r>
                        <a:rPr lang="en-US" sz="1800" b="1">
                          <a:effectLst/>
                          <a:latin typeface="Perpetua Titling MT"/>
                        </a:rPr>
                        <a:t>0.9032</a:t>
                      </a:r>
                    </a:p>
                  </a:txBody>
                  <a:tcPr marL="63500" marR="63500" marT="63500" marB="63500"/>
                </a:tc>
                <a:extLst>
                  <a:ext uri="{0D108BD9-81ED-4DB2-BD59-A6C34878D82A}">
                    <a16:rowId xmlns:a16="http://schemas.microsoft.com/office/drawing/2014/main" val="3272422370"/>
                  </a:ext>
                </a:extLst>
              </a:tr>
              <a:tr h="656223">
                <a:tc>
                  <a:txBody>
                    <a:bodyPr/>
                    <a:lstStyle/>
                    <a:p>
                      <a:r>
                        <a:rPr lang="en-US" sz="1800" b="1">
                          <a:effectLst/>
                          <a:latin typeface="Perpetua Titling MT"/>
                        </a:rPr>
                        <a:t>KNN</a:t>
                      </a: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r>
                        <a:rPr lang="en-US" sz="1800" b="1">
                          <a:effectLst/>
                          <a:latin typeface="Perpetua Titling MT"/>
                        </a:rPr>
                        <a:t>0.7823</a:t>
                      </a: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r>
                        <a:rPr lang="en-US" sz="1800" b="1">
                          <a:effectLst/>
                          <a:latin typeface="Perpetua Titling MT"/>
                        </a:rPr>
                        <a:t>0.8704       </a:t>
                      </a: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r>
                        <a:rPr lang="en-US" sz="1800" b="1">
                          <a:effectLst/>
                          <a:latin typeface="Perpetua Titling MT"/>
                        </a:rPr>
                        <a:t>0.9355          </a:t>
                      </a:r>
                    </a:p>
                  </a:txBody>
                  <a:tcPr marL="63500" marR="63500" marT="63500" marB="63500"/>
                </a:tc>
                <a:extLst>
                  <a:ext uri="{0D108BD9-81ED-4DB2-BD59-A6C34878D82A}">
                    <a16:rowId xmlns:a16="http://schemas.microsoft.com/office/drawing/2014/main" val="1305664630"/>
                  </a:ext>
                </a:extLst>
              </a:tr>
              <a:tr h="656223">
                <a:tc>
                  <a:txBody>
                    <a:bodyPr/>
                    <a:lstStyle/>
                    <a:p>
                      <a:r>
                        <a:rPr lang="en-US" sz="1800" b="1">
                          <a:effectLst/>
                          <a:latin typeface="Perpetua Titling MT"/>
                        </a:rPr>
                        <a:t>SVM(Linear)</a:t>
                      </a: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r>
                        <a:rPr lang="en-US" sz="1800" b="1">
                          <a:effectLst/>
                          <a:latin typeface="Perpetua Titling MT"/>
                        </a:rPr>
                        <a:t>0.8422</a:t>
                      </a: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r>
                        <a:rPr lang="en-US" sz="1800" b="1">
                          <a:effectLst/>
                          <a:latin typeface="Perpetua Titling MT"/>
                        </a:rPr>
                        <a:t>0.8519          </a:t>
                      </a: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r>
                        <a:rPr lang="en-US" sz="1800" b="1">
                          <a:effectLst/>
                          <a:latin typeface="Perpetua Titling MT"/>
                        </a:rPr>
                        <a:t>0.9032         </a:t>
                      </a:r>
                    </a:p>
                  </a:txBody>
                  <a:tcPr marL="63500" marR="63500" marT="63500" marB="63500"/>
                </a:tc>
                <a:extLst>
                  <a:ext uri="{0D108BD9-81ED-4DB2-BD59-A6C34878D82A}">
                    <a16:rowId xmlns:a16="http://schemas.microsoft.com/office/drawing/2014/main" val="206410798"/>
                  </a:ext>
                </a:extLst>
              </a:tr>
              <a:tr h="656223">
                <a:tc>
                  <a:txBody>
                    <a:bodyPr/>
                    <a:lstStyle/>
                    <a:p>
                      <a:r>
                        <a:rPr lang="en-US" sz="1800" b="1">
                          <a:solidFill>
                            <a:schemeClr val="accent4">
                              <a:lumMod val="60000"/>
                              <a:lumOff val="40000"/>
                            </a:schemeClr>
                          </a:solidFill>
                          <a:effectLst/>
                          <a:latin typeface="Perpetua Titling MT"/>
                        </a:rPr>
                        <a:t>SVM (Radial Kernel)</a:t>
                      </a: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r>
                        <a:rPr lang="en-US" sz="1800" b="1">
                          <a:solidFill>
                            <a:schemeClr val="accent4">
                              <a:lumMod val="60000"/>
                              <a:lumOff val="40000"/>
                            </a:schemeClr>
                          </a:solidFill>
                          <a:effectLst/>
                          <a:latin typeface="Perpetua Titling MT"/>
                        </a:rPr>
                        <a:t>0.8513</a:t>
                      </a: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r>
                        <a:rPr lang="en-US" sz="1800" b="1">
                          <a:solidFill>
                            <a:schemeClr val="accent4">
                              <a:lumMod val="60000"/>
                              <a:lumOff val="40000"/>
                            </a:schemeClr>
                          </a:solidFill>
                          <a:effectLst/>
                          <a:latin typeface="Perpetua Titling MT"/>
                        </a:rPr>
                        <a:t>0.8519          </a:t>
                      </a: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r>
                        <a:rPr lang="en-US" sz="1800" b="1">
                          <a:solidFill>
                            <a:schemeClr val="accent4">
                              <a:lumMod val="60000"/>
                              <a:lumOff val="40000"/>
                            </a:schemeClr>
                          </a:solidFill>
                          <a:effectLst/>
                          <a:latin typeface="Perpetua Titling MT"/>
                        </a:rPr>
                        <a:t>0.9355          </a:t>
                      </a:r>
                    </a:p>
                  </a:txBody>
                  <a:tcPr marL="63500" marR="63500" marT="63500" marB="63500"/>
                </a:tc>
                <a:extLst>
                  <a:ext uri="{0D108BD9-81ED-4DB2-BD59-A6C34878D82A}">
                    <a16:rowId xmlns:a16="http://schemas.microsoft.com/office/drawing/2014/main" val="4283362455"/>
                  </a:ext>
                </a:extLst>
              </a:tr>
              <a:tr h="656223">
                <a:tc>
                  <a:txBody>
                    <a:bodyPr/>
                    <a:lstStyle/>
                    <a:p>
                      <a:r>
                        <a:rPr lang="en-US" sz="1800" b="1">
                          <a:effectLst/>
                          <a:latin typeface="Perpetua Titling MT"/>
                        </a:rPr>
                        <a:t>MDA</a:t>
                      </a: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r>
                        <a:rPr lang="en-US" sz="1800" b="1">
                          <a:effectLst/>
                          <a:latin typeface="Perpetua Titling MT"/>
                        </a:rPr>
                        <a:t>0.8422</a:t>
                      </a: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r>
                        <a:rPr lang="en-US" sz="1800" b="1">
                          <a:effectLst/>
                          <a:latin typeface="Perpetua Titling MT"/>
                        </a:rPr>
                        <a:t>0.8519</a:t>
                      </a: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r>
                        <a:rPr lang="en-US" sz="1800" b="1">
                          <a:effectLst/>
                          <a:latin typeface="Perpetua Titling MT"/>
                        </a:rPr>
                        <a:t>0.9032 </a:t>
                      </a:r>
                    </a:p>
                  </a:txBody>
                  <a:tcPr marL="63500" marR="63500" marT="63500" marB="63500"/>
                </a:tc>
                <a:extLst>
                  <a:ext uri="{0D108BD9-81ED-4DB2-BD59-A6C34878D82A}">
                    <a16:rowId xmlns:a16="http://schemas.microsoft.com/office/drawing/2014/main" val="1079096969"/>
                  </a:ext>
                </a:extLst>
              </a:tr>
            </a:tbl>
          </a:graphicData>
        </a:graphic>
      </p:graphicFrame>
      <p:pic>
        <p:nvPicPr>
          <p:cNvPr id="23" name="Audio 22">
            <a:hlinkClick r:id="" action="ppaction://media"/>
            <a:extLst>
              <a:ext uri="{FF2B5EF4-FFF2-40B4-BE49-F238E27FC236}">
                <a16:creationId xmlns:a16="http://schemas.microsoft.com/office/drawing/2014/main" id="{60AD417F-8C66-A5A4-52C9-80340DE9CB6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203125" t="-203125" r="-203125" b="-20312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71442465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9392"/>
    </mc:Choice>
    <mc:Fallback>
      <p:transition spd="slow" advTm="4939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3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526E0BFB-CDF1-4990-8C11-AC849311E0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B776608-E1B8-ECE3-3074-1B9B9C787DA3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9540" t="9090" r="6" b="6"/>
          <a:stretch/>
        </p:blipFill>
        <p:spPr>
          <a:xfrm>
            <a:off x="-2" y="10"/>
            <a:ext cx="8668512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6069A1F8-9BEB-4786-9694-FC48B2D75D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2788244" y="0"/>
            <a:ext cx="9403756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0000">
                <a:schemeClr val="bg1">
                  <a:alpha val="64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0066EDB-2037-7415-12D1-723B7367944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848600" y="1122363"/>
            <a:ext cx="4023360" cy="3204134"/>
          </a:xfrm>
        </p:spPr>
        <p:txBody>
          <a:bodyPr anchor="b">
            <a:normAutofit/>
          </a:bodyPr>
          <a:lstStyle/>
          <a:p>
            <a:pPr algn="l"/>
            <a:r>
              <a:rPr lang="en-US" sz="4800"/>
              <a:t>Feature Importance for Final Model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8130540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851648" y="4546920"/>
            <a:ext cx="4023360" cy="18288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4" name="Picture 5" descr="A picture containing text, font, symbol, logo&#10;&#10;Description automatically generated">
            <a:extLst>
              <a:ext uri="{FF2B5EF4-FFF2-40B4-BE49-F238E27FC236}">
                <a16:creationId xmlns:a16="http://schemas.microsoft.com/office/drawing/2014/main" id="{D05893E4-AD4C-037A-B77D-7F920CD0230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3917" y="5422778"/>
            <a:ext cx="1104168" cy="887291"/>
          </a:xfrm>
          <a:prstGeom prst="rect">
            <a:avLst/>
          </a:prstGeom>
        </p:spPr>
      </p:pic>
      <p:pic>
        <p:nvPicPr>
          <p:cNvPr id="6" name="Picture 6" descr="A picture containing text, screenshot, font, number&#10;&#10;Description automatically generated">
            <a:extLst>
              <a:ext uri="{FF2B5EF4-FFF2-40B4-BE49-F238E27FC236}">
                <a16:creationId xmlns:a16="http://schemas.microsoft.com/office/drawing/2014/main" id="{D9241EAC-7F7D-9709-39D2-9CE1E4997D3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44606" y="1028018"/>
            <a:ext cx="7012641" cy="4163228"/>
          </a:xfrm>
          <a:prstGeom prst="rect">
            <a:avLst/>
          </a:prstGeom>
        </p:spPr>
      </p:pic>
      <p:pic>
        <p:nvPicPr>
          <p:cNvPr id="8" name="Audio 7">
            <a:hlinkClick r:id="" action="ppaction://media"/>
            <a:extLst>
              <a:ext uri="{FF2B5EF4-FFF2-40B4-BE49-F238E27FC236}">
                <a16:creationId xmlns:a16="http://schemas.microsoft.com/office/drawing/2014/main" id="{D8E71CCB-88E6-BFB4-3185-ED786C3350A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308506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2000" advTm="20526"/>
    </mc:Choice>
    <mc:Fallback>
      <p:transition spd="slow" advTm="2052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  <p:bldLst>
      <p:bldP spid="2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17">
            <a:extLst>
              <a:ext uri="{FF2B5EF4-FFF2-40B4-BE49-F238E27FC236}">
                <a16:creationId xmlns:a16="http://schemas.microsoft.com/office/drawing/2014/main" id="{9AA72BD9-2C5A-4EDC-931F-5AA08EACA0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White arrows painted on the asphalt">
            <a:extLst>
              <a:ext uri="{FF2B5EF4-FFF2-40B4-BE49-F238E27FC236}">
                <a16:creationId xmlns:a16="http://schemas.microsoft.com/office/drawing/2014/main" id="{2D2C583B-32B7-4500-010F-40323E2EB4C1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894" r="23428" b="7676"/>
          <a:stretch/>
        </p:blipFill>
        <p:spPr>
          <a:xfrm>
            <a:off x="3522468" y="10"/>
            <a:ext cx="8669532" cy="6857990"/>
          </a:xfrm>
          <a:prstGeom prst="rect">
            <a:avLst/>
          </a:prstGeom>
        </p:spPr>
      </p:pic>
      <p:sp>
        <p:nvSpPr>
          <p:cNvPr id="21" name="Rectangle 19">
            <a:extLst>
              <a:ext uri="{FF2B5EF4-FFF2-40B4-BE49-F238E27FC236}">
                <a16:creationId xmlns:a16="http://schemas.microsoft.com/office/drawing/2014/main" id="{DD3981AC-7B61-4947-BCF3-F7AA7FA385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9756601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5000">
                <a:schemeClr val="bg1">
                  <a:alpha val="78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BF2E274-90E8-F1F7-94B1-53FDE7B7E63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71094" y="1161288"/>
            <a:ext cx="3438144" cy="1124712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l"/>
            <a:r>
              <a:rPr lang="en-US" sz="2800"/>
              <a:t>Next Steps</a:t>
            </a:r>
          </a:p>
        </p:txBody>
      </p:sp>
      <p:sp>
        <p:nvSpPr>
          <p:cNvPr id="23" name="Rectangle 21">
            <a:extLst>
              <a:ext uri="{FF2B5EF4-FFF2-40B4-BE49-F238E27FC236}">
                <a16:creationId xmlns:a16="http://schemas.microsoft.com/office/drawing/2014/main" id="{55D4142C-5077-457F-A6AD-3FECFDB396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62559" y="605790"/>
            <a:ext cx="73152" cy="5486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7A5F0580-5EE9-419F-96EE-B6529EF6E7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8244" y="2443480"/>
            <a:ext cx="3300984" cy="18288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749977A-9FC9-8A84-913F-6C5B5A48F0F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71094" y="2718054"/>
            <a:ext cx="4634822" cy="3207258"/>
          </a:xfrm>
        </p:spPr>
        <p:txBody>
          <a:bodyPr vert="horz" lIns="91440" tIns="45720" rIns="91440" bIns="45720" rtlCol="0" anchor="t">
            <a:normAutofit fontScale="92500" lnSpcReduction="10000"/>
          </a:bodyPr>
          <a:lstStyle/>
          <a:p>
            <a:pPr marL="342900" indent="-228600" algn="l">
              <a:buFont typeface="Arial" panose="020B0604020202020204" pitchFamily="34" charset="0"/>
              <a:buChar char="•"/>
            </a:pPr>
            <a:r>
              <a:rPr lang="en-US" sz="1800">
                <a:ea typeface="Calibri"/>
                <a:cs typeface="Calibri"/>
              </a:rPr>
              <a:t>Limited availability of data due to privacy around patient data and hence would love to collaborate with medical associations to gather more resources for such studies </a:t>
            </a:r>
            <a:endParaRPr lang="en-US" sz="1800"/>
          </a:p>
          <a:p>
            <a:pPr marL="342900" indent="-228600" algn="l">
              <a:buFont typeface="Arial" panose="020B0604020202020204" pitchFamily="34" charset="0"/>
              <a:buChar char="•"/>
            </a:pPr>
            <a:r>
              <a:rPr lang="en-US" sz="1800"/>
              <a:t>Understand effectiveness of model with increased sample size </a:t>
            </a:r>
            <a:endParaRPr lang="en-US" sz="1800">
              <a:ea typeface="Calibri"/>
              <a:cs typeface="Calibri"/>
            </a:endParaRPr>
          </a:p>
          <a:p>
            <a:pPr marL="342900" indent="-228600" algn="l">
              <a:buFont typeface="Arial" panose="020B0604020202020204" pitchFamily="34" charset="0"/>
              <a:buChar char="•"/>
            </a:pPr>
            <a:r>
              <a:rPr lang="en-US" sz="1800"/>
              <a:t>Implement additional predictor variables which are critical for heart disease like BMI, family history and smoking characteristics</a:t>
            </a:r>
            <a:endParaRPr lang="en-US" sz="1800">
              <a:ea typeface="Calibri"/>
              <a:cs typeface="Calibri"/>
            </a:endParaRPr>
          </a:p>
          <a:p>
            <a:pPr marL="342900" indent="-228600" algn="l">
              <a:buChar char="•"/>
            </a:pPr>
            <a:r>
              <a:rPr lang="en-US" sz="1800">
                <a:ea typeface="Calibri"/>
                <a:cs typeface="Calibri"/>
              </a:rPr>
              <a:t>The model developed can be used as a good baseline for future research in heart disease prediction based on patient characteristics</a:t>
            </a:r>
          </a:p>
          <a:p>
            <a:pPr marL="342900" indent="-228600" algn="l">
              <a:buChar char="•"/>
            </a:pPr>
            <a:endParaRPr lang="en-US" sz="1800">
              <a:ea typeface="Calibri"/>
              <a:cs typeface="Calibri"/>
            </a:endParaRPr>
          </a:p>
          <a:p>
            <a:pPr marL="342900" indent="-228600" algn="l">
              <a:buChar char="•"/>
            </a:pPr>
            <a:endParaRPr lang="en-US" sz="1800">
              <a:ea typeface="Calibri"/>
              <a:cs typeface="Calibri"/>
            </a:endParaRPr>
          </a:p>
        </p:txBody>
      </p:sp>
      <p:pic>
        <p:nvPicPr>
          <p:cNvPr id="6" name="Picture 5" descr="A picture containing text, font, symbol, logo&#10;&#10;Description automatically generated">
            <a:extLst>
              <a:ext uri="{FF2B5EF4-FFF2-40B4-BE49-F238E27FC236}">
                <a16:creationId xmlns:a16="http://schemas.microsoft.com/office/drawing/2014/main" id="{A5F422C8-9D01-FAF4-908E-1B2435EF1EF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702071" y="333009"/>
            <a:ext cx="1104168" cy="887291"/>
          </a:xfrm>
          <a:prstGeom prst="rect">
            <a:avLst/>
          </a:prstGeom>
        </p:spPr>
      </p:pic>
      <p:pic>
        <p:nvPicPr>
          <p:cNvPr id="12" name="Audio 11">
            <a:hlinkClick r:id="" action="ppaction://media"/>
            <a:extLst>
              <a:ext uri="{FF2B5EF4-FFF2-40B4-BE49-F238E27FC236}">
                <a16:creationId xmlns:a16="http://schemas.microsoft.com/office/drawing/2014/main" id="{A04B33E5-FABF-4026-69E5-D8E78FB2609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rcRect l="-203125" t="-203125" r="-203125" b="-20312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231545377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2000" advTm="54339"/>
    </mc:Choice>
    <mc:Fallback>
      <p:transition spd="slow" advTm="5433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Rectangle 21">
            <a:extLst>
              <a:ext uri="{FF2B5EF4-FFF2-40B4-BE49-F238E27FC236}">
                <a16:creationId xmlns:a16="http://schemas.microsoft.com/office/drawing/2014/main" id="{5AE9FC70-8A26-4CF2-8E04-EBDADB8B81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609CB703-C563-4F1F-BF28-83C06E978C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1"/>
              </a:gs>
              <a:gs pos="100000">
                <a:schemeClr val="accent2"/>
              </a:gs>
            </a:gsLst>
            <a:lin ang="81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AFC917-7719-DF6F-79BD-B7011E3D66A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207000" y="583345"/>
            <a:ext cx="5833787" cy="2274155"/>
          </a:xfrm>
        </p:spPr>
        <p:txBody>
          <a:bodyPr anchor="b">
            <a:normAutofit/>
          </a:bodyPr>
          <a:lstStyle/>
          <a:p>
            <a:pPr algn="r"/>
            <a:r>
              <a:rPr lang="en-US" sz="5600">
                <a:solidFill>
                  <a:srgbClr val="FFFFFF"/>
                </a:solidFill>
              </a:rPr>
              <a:t>Thank you</a:t>
            </a:r>
          </a:p>
        </p:txBody>
      </p:sp>
      <p:sp>
        <p:nvSpPr>
          <p:cNvPr id="26" name="Graphic 13">
            <a:extLst>
              <a:ext uri="{FF2B5EF4-FFF2-40B4-BE49-F238E27FC236}">
                <a16:creationId xmlns:a16="http://schemas.microsoft.com/office/drawing/2014/main" id="{C5CB530E-515E-412C-9DF1-5F8FFBD6F3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29041" y="2597379"/>
            <a:ext cx="139039" cy="139039"/>
          </a:xfrm>
          <a:custGeom>
            <a:avLst/>
            <a:gdLst>
              <a:gd name="connsiteX0" fmla="*/ 129602 w 139039"/>
              <a:gd name="connsiteY0" fmla="*/ 60082 h 139039"/>
              <a:gd name="connsiteX1" fmla="*/ 78957 w 139039"/>
              <a:gd name="connsiteY1" fmla="*/ 60082 h 139039"/>
              <a:gd name="connsiteX2" fmla="*/ 78957 w 139039"/>
              <a:gd name="connsiteY2" fmla="*/ 9437 h 139039"/>
              <a:gd name="connsiteX3" fmla="*/ 69520 w 139039"/>
              <a:gd name="connsiteY3" fmla="*/ 0 h 139039"/>
              <a:gd name="connsiteX4" fmla="*/ 60082 w 139039"/>
              <a:gd name="connsiteY4" fmla="*/ 9437 h 139039"/>
              <a:gd name="connsiteX5" fmla="*/ 60082 w 139039"/>
              <a:gd name="connsiteY5" fmla="*/ 60082 h 139039"/>
              <a:gd name="connsiteX6" fmla="*/ 9437 w 139039"/>
              <a:gd name="connsiteY6" fmla="*/ 60082 h 139039"/>
              <a:gd name="connsiteX7" fmla="*/ 0 w 139039"/>
              <a:gd name="connsiteY7" fmla="*/ 69520 h 139039"/>
              <a:gd name="connsiteX8" fmla="*/ 9437 w 139039"/>
              <a:gd name="connsiteY8" fmla="*/ 78957 h 139039"/>
              <a:gd name="connsiteX9" fmla="*/ 60082 w 139039"/>
              <a:gd name="connsiteY9" fmla="*/ 78957 h 139039"/>
              <a:gd name="connsiteX10" fmla="*/ 60082 w 139039"/>
              <a:gd name="connsiteY10" fmla="*/ 129602 h 139039"/>
              <a:gd name="connsiteX11" fmla="*/ 69520 w 139039"/>
              <a:gd name="connsiteY11" fmla="*/ 139039 h 139039"/>
              <a:gd name="connsiteX12" fmla="*/ 78957 w 139039"/>
              <a:gd name="connsiteY12" fmla="*/ 129602 h 139039"/>
              <a:gd name="connsiteX13" fmla="*/ 78957 w 139039"/>
              <a:gd name="connsiteY13" fmla="*/ 78957 h 139039"/>
              <a:gd name="connsiteX14" fmla="*/ 129602 w 139039"/>
              <a:gd name="connsiteY14" fmla="*/ 78957 h 139039"/>
              <a:gd name="connsiteX15" fmla="*/ 139039 w 139039"/>
              <a:gd name="connsiteY15" fmla="*/ 69520 h 139039"/>
              <a:gd name="connsiteX16" fmla="*/ 129602 w 139039"/>
              <a:gd name="connsiteY16" fmla="*/ 60082 h 139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9" h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rgbClr val="FFFFFF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FFFFFF"/>
              </a:solidFill>
            </a:endParaRPr>
          </a:p>
        </p:txBody>
      </p: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56020367-4FD5-4596-8E10-C5F095CD8D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56114" y="3503032"/>
            <a:ext cx="0" cy="3346090"/>
          </a:xfrm>
          <a:prstGeom prst="line">
            <a:avLst/>
          </a:prstGeom>
          <a:ln w="25400" cap="sq">
            <a:solidFill>
              <a:srgbClr val="FFFFFF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Graphic 6" descr="Handshake">
            <a:extLst>
              <a:ext uri="{FF2B5EF4-FFF2-40B4-BE49-F238E27FC236}">
                <a16:creationId xmlns:a16="http://schemas.microsoft.com/office/drawing/2014/main" id="{86837EBE-1FE2-B937-6080-034BFB087ED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508391" y="2814239"/>
            <a:ext cx="3217333" cy="3217333"/>
          </a:xfrm>
          <a:prstGeom prst="rect">
            <a:avLst/>
          </a:prstGeom>
        </p:spPr>
      </p:pic>
      <p:sp>
        <p:nvSpPr>
          <p:cNvPr id="30" name="Graphic 12">
            <a:extLst>
              <a:ext uri="{FF2B5EF4-FFF2-40B4-BE49-F238E27FC236}">
                <a16:creationId xmlns:a16="http://schemas.microsoft.com/office/drawing/2014/main" id="{712D4376-A578-4FF1-94FC-245E7A6A48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87821" y="2826674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rgbClr val="FFFFFF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FFFFFF"/>
              </a:solidFill>
            </a:endParaRPr>
          </a:p>
        </p:txBody>
      </p:sp>
      <p:sp>
        <p:nvSpPr>
          <p:cNvPr id="32" name="Graphic 15">
            <a:extLst>
              <a:ext uri="{FF2B5EF4-FFF2-40B4-BE49-F238E27FC236}">
                <a16:creationId xmlns:a16="http://schemas.microsoft.com/office/drawing/2014/main" id="{AEA7509D-F04F-40CB-A0B3-EEF16499CC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269869" y="6109391"/>
            <a:ext cx="127714" cy="127714"/>
          </a:xfrm>
          <a:custGeom>
            <a:avLst/>
            <a:gdLst>
              <a:gd name="connsiteX0" fmla="*/ 63857 w 127714"/>
              <a:gd name="connsiteY0" fmla="*/ 18874 h 127714"/>
              <a:gd name="connsiteX1" fmla="*/ 108840 w 127714"/>
              <a:gd name="connsiteY1" fmla="*/ 63857 h 127714"/>
              <a:gd name="connsiteX2" fmla="*/ 63857 w 127714"/>
              <a:gd name="connsiteY2" fmla="*/ 108840 h 127714"/>
              <a:gd name="connsiteX3" fmla="*/ 18874 w 127714"/>
              <a:gd name="connsiteY3" fmla="*/ 63857 h 127714"/>
              <a:gd name="connsiteX4" fmla="*/ 63857 w 127714"/>
              <a:gd name="connsiteY4" fmla="*/ 18874 h 127714"/>
              <a:gd name="connsiteX5" fmla="*/ 63857 w 127714"/>
              <a:gd name="connsiteY5" fmla="*/ 0 h 127714"/>
              <a:gd name="connsiteX6" fmla="*/ 0 w 127714"/>
              <a:gd name="connsiteY6" fmla="*/ 63857 h 127714"/>
              <a:gd name="connsiteX7" fmla="*/ 63857 w 127714"/>
              <a:gd name="connsiteY7" fmla="*/ 127714 h 127714"/>
              <a:gd name="connsiteX8" fmla="*/ 127714 w 127714"/>
              <a:gd name="connsiteY8" fmla="*/ 63857 h 127714"/>
              <a:gd name="connsiteX9" fmla="*/ 63857 w 127714"/>
              <a:gd name="connsiteY9" fmla="*/ 0 h 127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4" h="127714">
                <a:moveTo>
                  <a:pt x="63857" y="18874"/>
                </a:moveTo>
                <a:cubicBezTo>
                  <a:pt x="88700" y="18874"/>
                  <a:pt x="108840" y="39014"/>
                  <a:pt x="108840" y="63857"/>
                </a:cubicBezTo>
                <a:cubicBezTo>
                  <a:pt x="108840" y="88700"/>
                  <a:pt x="88700" y="108840"/>
                  <a:pt x="63857" y="108840"/>
                </a:cubicBezTo>
                <a:cubicBezTo>
                  <a:pt x="39014" y="108840"/>
                  <a:pt x="18874" y="88700"/>
                  <a:pt x="18874" y="63857"/>
                </a:cubicBezTo>
                <a:cubicBezTo>
                  <a:pt x="18898" y="39024"/>
                  <a:pt x="39024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4"/>
                  <a:pt x="63857" y="127714"/>
                </a:cubicBezTo>
                <a:cubicBezTo>
                  <a:pt x="99124" y="127714"/>
                  <a:pt x="127714" y="99124"/>
                  <a:pt x="127714" y="63857"/>
                </a:cubicBezTo>
                <a:cubicBezTo>
                  <a:pt x="127714" y="28590"/>
                  <a:pt x="99124" y="0"/>
                  <a:pt x="63857" y="0"/>
                </a:cubicBezTo>
                <a:close/>
              </a:path>
            </a:pathLst>
          </a:custGeom>
          <a:solidFill>
            <a:srgbClr val="FFFFFF"/>
          </a:solidFill>
          <a:ln w="610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FFFFFF"/>
              </a:solidFill>
            </a:endParaRPr>
          </a:p>
        </p:txBody>
      </p:sp>
      <p:pic>
        <p:nvPicPr>
          <p:cNvPr id="5" name="Picture 5" descr="A picture containing text, font, symbol, logo&#10;&#10;Description automatically generated">
            <a:extLst>
              <a:ext uri="{FF2B5EF4-FFF2-40B4-BE49-F238E27FC236}">
                <a16:creationId xmlns:a16="http://schemas.microsoft.com/office/drawing/2014/main" id="{1D75A21D-58C5-30A9-1769-056C357E156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36917" y="5686547"/>
            <a:ext cx="1104168" cy="887291"/>
          </a:xfrm>
          <a:prstGeom prst="rect">
            <a:avLst/>
          </a:prstGeom>
        </p:spPr>
      </p:pic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21A6D284-C22D-1319-BB84-AD9CC4FA838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383893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911"/>
    </mc:Choice>
    <mc:Fallback>
      <p:transition spd="slow" advTm="391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7" name="Rectangle 36">
            <a:extLst>
              <a:ext uri="{FF2B5EF4-FFF2-40B4-BE49-F238E27FC236}">
                <a16:creationId xmlns:a16="http://schemas.microsoft.com/office/drawing/2014/main" id="{907EF6B7-1338-4443-8C46-6A318D952D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Freeform: Shape 38">
            <a:extLst>
              <a:ext uri="{FF2B5EF4-FFF2-40B4-BE49-F238E27FC236}">
                <a16:creationId xmlns:a16="http://schemas.microsoft.com/office/drawing/2014/main" id="{DAAE4CDD-124C-4DCF-9584-B6033B545D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4167271" cy="6858000"/>
          </a:xfrm>
          <a:custGeom>
            <a:avLst/>
            <a:gdLst>
              <a:gd name="connsiteX0" fmla="*/ 0 w 4167271"/>
              <a:gd name="connsiteY0" fmla="*/ 0 h 6858000"/>
              <a:gd name="connsiteX1" fmla="*/ 2259550 w 4167271"/>
              <a:gd name="connsiteY1" fmla="*/ 0 h 6858000"/>
              <a:gd name="connsiteX2" fmla="*/ 2387803 w 4167271"/>
              <a:gd name="connsiteY2" fmla="*/ 82222 h 6858000"/>
              <a:gd name="connsiteX3" fmla="*/ 4167271 w 4167271"/>
              <a:gd name="connsiteY3" fmla="*/ 3429000 h 6858000"/>
              <a:gd name="connsiteX4" fmla="*/ 2387803 w 4167271"/>
              <a:gd name="connsiteY4" fmla="*/ 6775779 h 6858000"/>
              <a:gd name="connsiteX5" fmla="*/ 2259550 w 4167271"/>
              <a:gd name="connsiteY5" fmla="*/ 6858000 h 6858000"/>
              <a:gd name="connsiteX6" fmla="*/ 0 w 4167271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167271" h="6858000">
                <a:moveTo>
                  <a:pt x="0" y="0"/>
                </a:moveTo>
                <a:lnTo>
                  <a:pt x="2259550" y="0"/>
                </a:lnTo>
                <a:lnTo>
                  <a:pt x="2387803" y="82222"/>
                </a:lnTo>
                <a:cubicBezTo>
                  <a:pt x="3461407" y="807534"/>
                  <a:pt x="4167271" y="2035835"/>
                  <a:pt x="4167271" y="3429000"/>
                </a:cubicBezTo>
                <a:cubicBezTo>
                  <a:pt x="4167271" y="4822165"/>
                  <a:pt x="3461407" y="6050467"/>
                  <a:pt x="2387803" y="6775779"/>
                </a:cubicBezTo>
                <a:lnTo>
                  <a:pt x="225955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AFC917-7719-DF6F-79BD-B7011E3D66A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6834" y="1153572"/>
            <a:ext cx="3200400" cy="4461163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/>
            <a:r>
              <a:rPr lang="en-US" sz="44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References</a:t>
            </a:r>
          </a:p>
        </p:txBody>
      </p:sp>
      <p:sp>
        <p:nvSpPr>
          <p:cNvPr id="41" name="Arc 40">
            <a:extLst>
              <a:ext uri="{FF2B5EF4-FFF2-40B4-BE49-F238E27FC236}">
                <a16:creationId xmlns:a16="http://schemas.microsoft.com/office/drawing/2014/main" id="{081E4A58-353D-44AE-B2FC-2A74E2E400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7550402" y="2455479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C920D44-24A1-720C-143B-238CA238A41A}"/>
              </a:ext>
            </a:extLst>
          </p:cNvPr>
          <p:cNvSpPr txBox="1"/>
          <p:nvPr/>
        </p:nvSpPr>
        <p:spPr>
          <a:xfrm>
            <a:off x="4447308" y="591344"/>
            <a:ext cx="6906491" cy="558561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360045" marR="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>
                <a:effectLst/>
              </a:rPr>
              <a:t>K, D. (2023, February 7). </a:t>
            </a:r>
            <a:r>
              <a:rPr lang="en-US" i="1">
                <a:effectLst/>
              </a:rPr>
              <a:t>Top 4 advantages and disadvantages of support vector machine or SVM</a:t>
            </a:r>
            <a:r>
              <a:rPr lang="en-US">
                <a:effectLst/>
              </a:rPr>
              <a:t>. Medium. https://dhirajkumarblog.medium.com/top-4-advantages-and-disadvantages-of-support-vector-machine-or-svm-a3c06a2b107 </a:t>
            </a:r>
          </a:p>
          <a:p>
            <a:pPr marL="360045" marR="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>
                <a:effectLst/>
              </a:rPr>
              <a:t>Narashiman, &amp; Chu. (2002, May 14). Tibshirani.su.domains. https://tibshirani.su.domains/PAM/Rdist/howwork.html#:~:text=After%20shrinking%20the%20centroids%2C%20the,it%20does%20automatic%20gene%20selection. </a:t>
            </a:r>
          </a:p>
          <a:p>
            <a:pPr marL="360045" marR="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>
                <a:effectLst/>
              </a:rPr>
              <a:t>Ranjan Rout, A. (2023a, January 10). </a:t>
            </a:r>
            <a:r>
              <a:rPr lang="en-US" i="1">
                <a:effectLst/>
              </a:rPr>
              <a:t>Advantages and disadvantages of logistic regression</a:t>
            </a:r>
            <a:r>
              <a:rPr lang="en-US">
                <a:effectLst/>
              </a:rPr>
              <a:t>. GeeksforGeeks. https://www.geeksforgeeks.org/advantages-and-disadvantages-of-logistic-regression/ </a:t>
            </a:r>
          </a:p>
          <a:p>
            <a:pPr marL="360045" marR="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>
                <a:effectLst/>
              </a:rPr>
              <a:t> Yan, Y., Yang, Z., Semenkovich, T. R., Kozower, B. D., Meyers, B. F., Nava, R. G., Kreisel, D., &amp; Puri, V. (2022, January 22). </a:t>
            </a:r>
            <a:r>
              <a:rPr lang="en-US" i="1">
                <a:effectLst/>
              </a:rPr>
              <a:t>Comparison of standard and penalized logistic regression in risk model development</a:t>
            </a:r>
            <a:r>
              <a:rPr lang="en-US">
                <a:effectLst/>
              </a:rPr>
              <a:t>. JTCVS open. https://www.ncbi.nlm.nih.gov/pmc/articles/PMC9390725/ </a:t>
            </a:r>
          </a:p>
        </p:txBody>
      </p:sp>
      <p:pic>
        <p:nvPicPr>
          <p:cNvPr id="5" name="Picture 5" descr="A picture containing text, font, symbol, logo&#10;&#10;Description automatically generated">
            <a:extLst>
              <a:ext uri="{FF2B5EF4-FFF2-40B4-BE49-F238E27FC236}">
                <a16:creationId xmlns:a16="http://schemas.microsoft.com/office/drawing/2014/main" id="{1D75A21D-58C5-30A9-1769-056C357E15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6917" y="5686547"/>
            <a:ext cx="1104168" cy="8872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099729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55" name="Rectangle 2054">
            <a:extLst>
              <a:ext uri="{FF2B5EF4-FFF2-40B4-BE49-F238E27FC236}">
                <a16:creationId xmlns:a16="http://schemas.microsoft.com/office/drawing/2014/main" id="{2B97F24A-32CE-4C1C-A50D-3016B394DC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25C2EC0-BF65-1005-398E-5915D35DDE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639520"/>
            <a:ext cx="3429000" cy="1719072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Problem Statement</a:t>
            </a:r>
          </a:p>
        </p:txBody>
      </p:sp>
      <p:sp>
        <p:nvSpPr>
          <p:cNvPr id="2057" name="sketch line">
            <a:extLst>
              <a:ext uri="{FF2B5EF4-FFF2-40B4-BE49-F238E27FC236}">
                <a16:creationId xmlns:a16="http://schemas.microsoft.com/office/drawing/2014/main" id="{CD8B4F24-440B-49E9-B85D-733523DC06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2573756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1E96A4-F024-F4A1-37DC-37FCFE8A5D6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30936" y="2807208"/>
            <a:ext cx="3429000" cy="3410712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2200">
                <a:latin typeface="Calibri Light"/>
                <a:cs typeface="Calibri Light"/>
              </a:rPr>
              <a:t>Realize the top factors increasing risk of heart disease</a:t>
            </a:r>
          </a:p>
          <a:p>
            <a:endParaRPr lang="en-US" sz="2200">
              <a:latin typeface="Calibri Light"/>
              <a:cs typeface="Calibri Light"/>
            </a:endParaRPr>
          </a:p>
          <a:p>
            <a:endParaRPr lang="en-US" sz="2200">
              <a:latin typeface="Calibri Light"/>
              <a:cs typeface="Calibri Light"/>
            </a:endParaRPr>
          </a:p>
          <a:p>
            <a:r>
              <a:rPr lang="en-US" sz="2200">
                <a:latin typeface="Calibri Light"/>
                <a:cs typeface="Calibri Light"/>
              </a:rPr>
              <a:t>How these results can help health care providers predict if the patient will have heart disease</a:t>
            </a:r>
          </a:p>
          <a:p>
            <a:endParaRPr lang="en-US" sz="2200"/>
          </a:p>
        </p:txBody>
      </p:sp>
      <p:pic>
        <p:nvPicPr>
          <p:cNvPr id="2050" name="Picture 2" descr="380+ Heart Disease Risk Illustrations, Royalty-Free Vector Graphics &amp; Clip  Art - iStock | Heart disease risk factors">
            <a:extLst>
              <a:ext uri="{FF2B5EF4-FFF2-40B4-BE49-F238E27FC236}">
                <a16:creationId xmlns:a16="http://schemas.microsoft.com/office/drawing/2014/main" id="{960BE8E1-FD57-E3D1-D763-CEFB1BF90C22}"/>
              </a:ext>
            </a:extLst>
          </p:cNvPr>
          <p:cNvPicPr>
            <a:picLocks noGrp="1" noChangeAspect="1" noChangeArrowheads="1"/>
          </p:cNvPicPr>
          <p:nvPr>
            <p:ph sz="half" idx="2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654296" y="1012698"/>
            <a:ext cx="6903720" cy="48326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4" descr="A picture containing text, font, symbol, logo&#10;&#10;Description automatically generated">
            <a:extLst>
              <a:ext uri="{FF2B5EF4-FFF2-40B4-BE49-F238E27FC236}">
                <a16:creationId xmlns:a16="http://schemas.microsoft.com/office/drawing/2014/main" id="{4C5BA949-EEC0-10B9-D7CE-88EA9E044B3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36917" y="6008932"/>
            <a:ext cx="859937" cy="691906"/>
          </a:xfrm>
          <a:prstGeom prst="rect">
            <a:avLst/>
          </a:prstGeom>
        </p:spPr>
      </p:pic>
      <p:pic>
        <p:nvPicPr>
          <p:cNvPr id="24" name="Audio 23">
            <a:hlinkClick r:id="" action="ppaction://media"/>
            <a:extLst>
              <a:ext uri="{FF2B5EF4-FFF2-40B4-BE49-F238E27FC236}">
                <a16:creationId xmlns:a16="http://schemas.microsoft.com/office/drawing/2014/main" id="{F4B53439-09BA-0F59-0A25-510F7CFC209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rcRect l="-203125" t="-203125" r="-203125" b="-20312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19863996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7434"/>
    </mc:Choice>
    <mc:Fallback xmlns="">
      <p:transition spd="slow" advTm="4743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4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083" name="Rectangle 3082">
            <a:extLst>
              <a:ext uri="{FF2B5EF4-FFF2-40B4-BE49-F238E27FC236}">
                <a16:creationId xmlns:a16="http://schemas.microsoft.com/office/drawing/2014/main" id="{F83B1BEA-1159-4AE5-AD9B-9440E51890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A81B26E-FE54-E408-C7AB-7A19A95A9E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381000"/>
            <a:ext cx="3419856" cy="2003057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7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Exploratory Data Analysis (EDA) – Age and Gender</a:t>
            </a:r>
          </a:p>
        </p:txBody>
      </p:sp>
      <p:sp>
        <p:nvSpPr>
          <p:cNvPr id="3085" name="sketch line">
            <a:extLst>
              <a:ext uri="{FF2B5EF4-FFF2-40B4-BE49-F238E27FC236}">
                <a16:creationId xmlns:a16="http://schemas.microsoft.com/office/drawing/2014/main" id="{5D50C310-510F-45B8-81D2-BE905D5C6D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3557015" y="1412748"/>
            <a:ext cx="1554480" cy="18288"/>
          </a:xfrm>
          <a:custGeom>
            <a:avLst/>
            <a:gdLst>
              <a:gd name="connsiteX0" fmla="*/ 0 w 1554480"/>
              <a:gd name="connsiteY0" fmla="*/ 0 h 18288"/>
              <a:gd name="connsiteX1" fmla="*/ 549250 w 1554480"/>
              <a:gd name="connsiteY1" fmla="*/ 0 h 18288"/>
              <a:gd name="connsiteX2" fmla="*/ 1082954 w 1554480"/>
              <a:gd name="connsiteY2" fmla="*/ 0 h 18288"/>
              <a:gd name="connsiteX3" fmla="*/ 1554480 w 1554480"/>
              <a:gd name="connsiteY3" fmla="*/ 0 h 18288"/>
              <a:gd name="connsiteX4" fmla="*/ 1554480 w 1554480"/>
              <a:gd name="connsiteY4" fmla="*/ 18288 h 18288"/>
              <a:gd name="connsiteX5" fmla="*/ 1067410 w 1554480"/>
              <a:gd name="connsiteY5" fmla="*/ 18288 h 18288"/>
              <a:gd name="connsiteX6" fmla="*/ 549250 w 1554480"/>
              <a:gd name="connsiteY6" fmla="*/ 18288 h 18288"/>
              <a:gd name="connsiteX7" fmla="*/ 0 w 1554480"/>
              <a:gd name="connsiteY7" fmla="*/ 18288 h 18288"/>
              <a:gd name="connsiteX8" fmla="*/ 0 w 1554480"/>
              <a:gd name="connsiteY8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54480" h="18288" fill="none" extrusionOk="0">
                <a:moveTo>
                  <a:pt x="0" y="0"/>
                </a:moveTo>
                <a:cubicBezTo>
                  <a:pt x="114141" y="-19864"/>
                  <a:pt x="345055" y="-1657"/>
                  <a:pt x="549250" y="0"/>
                </a:cubicBezTo>
                <a:cubicBezTo>
                  <a:pt x="753445" y="1657"/>
                  <a:pt x="862292" y="-5674"/>
                  <a:pt x="1082954" y="0"/>
                </a:cubicBezTo>
                <a:cubicBezTo>
                  <a:pt x="1303616" y="5674"/>
                  <a:pt x="1363530" y="4537"/>
                  <a:pt x="1554480" y="0"/>
                </a:cubicBezTo>
                <a:cubicBezTo>
                  <a:pt x="1554963" y="7176"/>
                  <a:pt x="1553909" y="13682"/>
                  <a:pt x="1554480" y="18288"/>
                </a:cubicBezTo>
                <a:cubicBezTo>
                  <a:pt x="1338847" y="6127"/>
                  <a:pt x="1215066" y="37851"/>
                  <a:pt x="1067410" y="18288"/>
                </a:cubicBezTo>
                <a:cubicBezTo>
                  <a:pt x="919754" y="-1275"/>
                  <a:pt x="800465" y="3080"/>
                  <a:pt x="549250" y="18288"/>
                </a:cubicBezTo>
                <a:cubicBezTo>
                  <a:pt x="298035" y="33496"/>
                  <a:pt x="158868" y="22769"/>
                  <a:pt x="0" y="18288"/>
                </a:cubicBezTo>
                <a:cubicBezTo>
                  <a:pt x="-655" y="13237"/>
                  <a:pt x="709" y="4645"/>
                  <a:pt x="0" y="0"/>
                </a:cubicBezTo>
                <a:close/>
              </a:path>
              <a:path w="1554480" h="18288" stroke="0" extrusionOk="0">
                <a:moveTo>
                  <a:pt x="0" y="0"/>
                </a:moveTo>
                <a:cubicBezTo>
                  <a:pt x="249941" y="-58"/>
                  <a:pt x="367334" y="23448"/>
                  <a:pt x="502615" y="0"/>
                </a:cubicBezTo>
                <a:cubicBezTo>
                  <a:pt x="637897" y="-23448"/>
                  <a:pt x="813653" y="-20418"/>
                  <a:pt x="974141" y="0"/>
                </a:cubicBezTo>
                <a:cubicBezTo>
                  <a:pt x="1134629" y="20418"/>
                  <a:pt x="1268772" y="6288"/>
                  <a:pt x="1554480" y="0"/>
                </a:cubicBezTo>
                <a:cubicBezTo>
                  <a:pt x="1554917" y="7222"/>
                  <a:pt x="1555359" y="13299"/>
                  <a:pt x="1554480" y="18288"/>
                </a:cubicBezTo>
                <a:cubicBezTo>
                  <a:pt x="1336087" y="12172"/>
                  <a:pt x="1310024" y="19759"/>
                  <a:pt x="1067410" y="18288"/>
                </a:cubicBezTo>
                <a:cubicBezTo>
                  <a:pt x="824796" y="16818"/>
                  <a:pt x="787902" y="34647"/>
                  <a:pt x="518160" y="18288"/>
                </a:cubicBezTo>
                <a:cubicBezTo>
                  <a:pt x="248418" y="1930"/>
                  <a:pt x="133160" y="9205"/>
                  <a:pt x="0" y="18288"/>
                </a:cubicBezTo>
                <a:cubicBezTo>
                  <a:pt x="-643" y="9451"/>
                  <a:pt x="-340" y="7114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80" name="Content Placeholder 3079">
            <a:extLst>
              <a:ext uri="{FF2B5EF4-FFF2-40B4-BE49-F238E27FC236}">
                <a16:creationId xmlns:a16="http://schemas.microsoft.com/office/drawing/2014/main" id="{895B1251-5CF3-400B-4233-2E5CEBAD91E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654295" y="381000"/>
            <a:ext cx="6894576" cy="2003057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rtl="0">
              <a:spcBef>
                <a:spcPts val="1200"/>
              </a:spcBef>
              <a:spcAft>
                <a:spcPts val="1200"/>
              </a:spcAft>
            </a:pPr>
            <a:r>
              <a:rPr lang="en-US" sz="1400" b="0" i="0" u="none" strike="noStrike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Gender (1 = male; 0 = female)</a:t>
            </a:r>
            <a:endParaRPr lang="en-US" sz="1400" b="0">
              <a:effectLst/>
            </a:endParaRPr>
          </a:p>
          <a:p>
            <a:r>
              <a:rPr lang="en-US" sz="1400">
                <a:solidFill>
                  <a:srgbClr val="000000"/>
                </a:solidFill>
                <a:latin typeface="Times New Roman" panose="02020603050405020304" pitchFamily="18" charset="0"/>
              </a:rPr>
              <a:t>D</a:t>
            </a:r>
            <a:r>
              <a:rPr lang="en-US" sz="1400" b="0" i="0" u="none" strike="noStrike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iagnosis of heart disease (Absence (1) or presence (2) of heart disease</a:t>
            </a:r>
            <a:br>
              <a:rPr lang="en-US" sz="1600"/>
            </a:br>
            <a:endParaRPr lang="en-US" sz="2200"/>
          </a:p>
        </p:txBody>
      </p:sp>
      <p:pic>
        <p:nvPicPr>
          <p:cNvPr id="3076" name="Picture 4" descr="A diagram of a heart disease&#10;&#10;Description automatically generated with low confidence">
            <a:extLst>
              <a:ext uri="{FF2B5EF4-FFF2-40B4-BE49-F238E27FC236}">
                <a16:creationId xmlns:a16="http://schemas.microsoft.com/office/drawing/2014/main" id="{C0BDCE63-DD95-914B-97EF-505868B07A66}"/>
              </a:ext>
            </a:extLst>
          </p:cNvPr>
          <p:cNvPicPr>
            <a:picLocks noGrp="1" noChangeAspect="1" noChangeArrowheads="1"/>
          </p:cNvPicPr>
          <p:nvPr>
            <p:ph sz="half" idx="2"/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775" r="2319" b="1"/>
          <a:stretch/>
        </p:blipFill>
        <p:spPr bwMode="auto">
          <a:xfrm>
            <a:off x="6492240" y="2657872"/>
            <a:ext cx="4949410" cy="3368024"/>
          </a:xfrm>
          <a:custGeom>
            <a:avLst/>
            <a:gdLst/>
            <a:ahLst/>
            <a:cxnLst/>
            <a:rect l="l" t="t" r="r" b="b"/>
            <a:pathLst>
              <a:path w="6006950" h="4200116">
                <a:moveTo>
                  <a:pt x="1035902" y="878"/>
                </a:moveTo>
                <a:cubicBezTo>
                  <a:pt x="1135908" y="5076"/>
                  <a:pt x="1234824" y="23223"/>
                  <a:pt x="1334526" y="31024"/>
                </a:cubicBezTo>
                <a:cubicBezTo>
                  <a:pt x="1429408" y="38508"/>
                  <a:pt x="1524290" y="49417"/>
                  <a:pt x="1619679" y="34449"/>
                </a:cubicBezTo>
                <a:cubicBezTo>
                  <a:pt x="1713242" y="21726"/>
                  <a:pt x="1807870" y="18745"/>
                  <a:pt x="1902041" y="25570"/>
                </a:cubicBezTo>
                <a:cubicBezTo>
                  <a:pt x="2006183" y="30770"/>
                  <a:pt x="2110071" y="48021"/>
                  <a:pt x="2214847" y="33561"/>
                </a:cubicBezTo>
                <a:cubicBezTo>
                  <a:pt x="2228052" y="32216"/>
                  <a:pt x="2241384" y="33954"/>
                  <a:pt x="2253790" y="38635"/>
                </a:cubicBezTo>
                <a:cubicBezTo>
                  <a:pt x="2294520" y="52169"/>
                  <a:pt x="2338397" y="53007"/>
                  <a:pt x="2379622" y="41045"/>
                </a:cubicBezTo>
                <a:cubicBezTo>
                  <a:pt x="2431756" y="27168"/>
                  <a:pt x="2486503" y="26254"/>
                  <a:pt x="2539069" y="38381"/>
                </a:cubicBezTo>
                <a:cubicBezTo>
                  <a:pt x="2617207" y="55379"/>
                  <a:pt x="2695598" y="72123"/>
                  <a:pt x="2776908" y="58169"/>
                </a:cubicBezTo>
                <a:cubicBezTo>
                  <a:pt x="2824222" y="50178"/>
                  <a:pt x="2868111" y="30770"/>
                  <a:pt x="2914791" y="21637"/>
                </a:cubicBezTo>
                <a:cubicBezTo>
                  <a:pt x="3049249" y="-4620"/>
                  <a:pt x="3184976" y="3244"/>
                  <a:pt x="3320703" y="12124"/>
                </a:cubicBezTo>
                <a:cubicBezTo>
                  <a:pt x="3453259" y="20876"/>
                  <a:pt x="3585179" y="38888"/>
                  <a:pt x="3718496" y="36225"/>
                </a:cubicBezTo>
                <a:cubicBezTo>
                  <a:pt x="3746884" y="36440"/>
                  <a:pt x="3775210" y="38812"/>
                  <a:pt x="3803230" y="43328"/>
                </a:cubicBezTo>
                <a:cubicBezTo>
                  <a:pt x="3907245" y="57028"/>
                  <a:pt x="4011767" y="69966"/>
                  <a:pt x="4114640" y="42313"/>
                </a:cubicBezTo>
                <a:cubicBezTo>
                  <a:pt x="4206871" y="17312"/>
                  <a:pt x="4303111" y="10677"/>
                  <a:pt x="4397891" y="22779"/>
                </a:cubicBezTo>
                <a:cubicBezTo>
                  <a:pt x="4522696" y="39130"/>
                  <a:pt x="4648846" y="42707"/>
                  <a:pt x="4774374" y="33434"/>
                </a:cubicBezTo>
                <a:cubicBezTo>
                  <a:pt x="4813773" y="29515"/>
                  <a:pt x="4853387" y="28107"/>
                  <a:pt x="4892977" y="29248"/>
                </a:cubicBezTo>
                <a:cubicBezTo>
                  <a:pt x="5181681" y="42440"/>
                  <a:pt x="5471273" y="25062"/>
                  <a:pt x="5759471" y="55759"/>
                </a:cubicBezTo>
                <a:cubicBezTo>
                  <a:pt x="5805028" y="61131"/>
                  <a:pt x="5850896" y="61524"/>
                  <a:pt x="5896277" y="57017"/>
                </a:cubicBezTo>
                <a:lnTo>
                  <a:pt x="6006950" y="33749"/>
                </a:lnTo>
                <a:lnTo>
                  <a:pt x="6006950" y="4200116"/>
                </a:lnTo>
                <a:lnTo>
                  <a:pt x="13501" y="4200116"/>
                </a:lnTo>
                <a:lnTo>
                  <a:pt x="28554" y="3862213"/>
                </a:lnTo>
                <a:cubicBezTo>
                  <a:pt x="30457" y="3736758"/>
                  <a:pt x="27411" y="3611386"/>
                  <a:pt x="15626" y="3486312"/>
                </a:cubicBezTo>
                <a:cubicBezTo>
                  <a:pt x="-847" y="3333707"/>
                  <a:pt x="-4304" y="3179990"/>
                  <a:pt x="5296" y="3026802"/>
                </a:cubicBezTo>
                <a:cubicBezTo>
                  <a:pt x="11786" y="2939137"/>
                  <a:pt x="18539" y="2851472"/>
                  <a:pt x="22776" y="2763676"/>
                </a:cubicBezTo>
                <a:cubicBezTo>
                  <a:pt x="28180" y="2638786"/>
                  <a:pt x="25173" y="2513673"/>
                  <a:pt x="13771" y="2389181"/>
                </a:cubicBezTo>
                <a:cubicBezTo>
                  <a:pt x="4237" y="2294247"/>
                  <a:pt x="3177" y="2198663"/>
                  <a:pt x="10593" y="2103543"/>
                </a:cubicBezTo>
                <a:cubicBezTo>
                  <a:pt x="25690" y="1941590"/>
                  <a:pt x="9931" y="1779636"/>
                  <a:pt x="5032" y="1617814"/>
                </a:cubicBezTo>
                <a:cubicBezTo>
                  <a:pt x="-3577" y="1320125"/>
                  <a:pt x="20393" y="1022570"/>
                  <a:pt x="9666" y="724882"/>
                </a:cubicBezTo>
                <a:cubicBezTo>
                  <a:pt x="3841" y="577627"/>
                  <a:pt x="16420" y="430504"/>
                  <a:pt x="9666" y="283249"/>
                </a:cubicBezTo>
                <a:cubicBezTo>
                  <a:pt x="6885" y="230875"/>
                  <a:pt x="4568" y="178502"/>
                  <a:pt x="3409" y="126111"/>
                </a:cubicBezTo>
                <a:lnTo>
                  <a:pt x="3819" y="33427"/>
                </a:lnTo>
                <a:lnTo>
                  <a:pt x="31797" y="28723"/>
                </a:lnTo>
                <a:cubicBezTo>
                  <a:pt x="147177" y="14068"/>
                  <a:pt x="264046" y="13354"/>
                  <a:pt x="379873" y="26711"/>
                </a:cubicBezTo>
                <a:cubicBezTo>
                  <a:pt x="443931" y="35083"/>
                  <a:pt x="508243" y="47768"/>
                  <a:pt x="573442" y="35083"/>
                </a:cubicBezTo>
                <a:cubicBezTo>
                  <a:pt x="579581" y="33992"/>
                  <a:pt x="585759" y="36757"/>
                  <a:pt x="589044" y="42060"/>
                </a:cubicBezTo>
                <a:cubicBezTo>
                  <a:pt x="621264" y="81382"/>
                  <a:pt x="663123" y="80114"/>
                  <a:pt x="705871" y="67429"/>
                </a:cubicBezTo>
                <a:cubicBezTo>
                  <a:pt x="733929" y="58740"/>
                  <a:pt x="761430" y="48326"/>
                  <a:pt x="788194" y="36225"/>
                </a:cubicBezTo>
                <a:cubicBezTo>
                  <a:pt x="835052" y="16792"/>
                  <a:pt x="884827" y="5299"/>
                  <a:pt x="935464" y="2230"/>
                </a:cubicBezTo>
                <a:cubicBezTo>
                  <a:pt x="969111" y="-370"/>
                  <a:pt x="1002567" y="-521"/>
                  <a:pt x="1035902" y="878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8" name="Picture 6">
            <a:extLst>
              <a:ext uri="{FF2B5EF4-FFF2-40B4-BE49-F238E27FC236}">
                <a16:creationId xmlns:a16="http://schemas.microsoft.com/office/drawing/2014/main" id="{B0FC397F-4434-A0C7-60BC-6912CAB301F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0936" y="2657872"/>
            <a:ext cx="5694963" cy="35554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3" descr="A picture containing text, font, symbol, logo&#10;&#10;Description automatically generated">
            <a:extLst>
              <a:ext uri="{FF2B5EF4-FFF2-40B4-BE49-F238E27FC236}">
                <a16:creationId xmlns:a16="http://schemas.microsoft.com/office/drawing/2014/main" id="{E74BA269-03D3-6211-972C-96FEE164873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516455" y="274393"/>
            <a:ext cx="1055322" cy="848214"/>
          </a:xfrm>
          <a:prstGeom prst="rect">
            <a:avLst/>
          </a:prstGeom>
        </p:spPr>
      </p:pic>
      <p:pic>
        <p:nvPicPr>
          <p:cNvPr id="43" name="Audio 42">
            <a:hlinkClick r:id="" action="ppaction://media"/>
            <a:extLst>
              <a:ext uri="{FF2B5EF4-FFF2-40B4-BE49-F238E27FC236}">
                <a16:creationId xmlns:a16="http://schemas.microsoft.com/office/drawing/2014/main" id="{7EFE8EA6-E435-6624-10AD-7AF581306E3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rcRect l="-203125" t="-203125" r="-203125" b="-20312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15642291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2881"/>
    </mc:Choice>
    <mc:Fallback xmlns="">
      <p:transition spd="slow" advTm="4288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3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107" name="Rectangle 4106">
            <a:extLst>
              <a:ext uri="{FF2B5EF4-FFF2-40B4-BE49-F238E27FC236}">
                <a16:creationId xmlns:a16="http://schemas.microsoft.com/office/drawing/2014/main" id="{F0087D53-9295-4463-AAE4-D5C626046E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15D091C-561A-2BFB-FADA-A73A07376A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8881" y="4501453"/>
            <a:ext cx="10909640" cy="1065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5100"/>
              <a:t>EDA – Blood Pressure and Cholesterol </a:t>
            </a:r>
          </a:p>
        </p:txBody>
      </p:sp>
      <p:pic>
        <p:nvPicPr>
          <p:cNvPr id="4102" name="Picture 6" descr="A diagram of heart disease&#10;&#10;Description automatically generated with medium confidence">
            <a:extLst>
              <a:ext uri="{FF2B5EF4-FFF2-40B4-BE49-F238E27FC236}">
                <a16:creationId xmlns:a16="http://schemas.microsoft.com/office/drawing/2014/main" id="{D910F623-C61D-943A-E1BE-C5B234098D04}"/>
              </a:ext>
            </a:extLst>
          </p:cNvPr>
          <p:cNvPicPr>
            <a:picLocks noGrp="1" noChangeAspect="1" noChangeArrowheads="1"/>
          </p:cNvPicPr>
          <p:nvPr>
            <p:ph sz="half" idx="2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320040" y="560890"/>
            <a:ext cx="5614416" cy="34136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098" name="Picture 2" descr="A diagram of a heart disease&#10;&#10;Description automatically generated with low confidence">
            <a:extLst>
              <a:ext uri="{FF2B5EF4-FFF2-40B4-BE49-F238E27FC236}">
                <a16:creationId xmlns:a16="http://schemas.microsoft.com/office/drawing/2014/main" id="{27605216-2306-EE64-B9CF-BA9F68AACC32}"/>
              </a:ext>
            </a:extLst>
          </p:cNvPr>
          <p:cNvPicPr>
            <a:picLocks noGrp="1" noChangeAspect="1" noChangeArrowheads="1"/>
          </p:cNvPicPr>
          <p:nvPr>
            <p:ph sz="half" idx="1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254496" y="592054"/>
            <a:ext cx="5614416" cy="33513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109" name="sketch line">
            <a:extLst>
              <a:ext uri="{FF2B5EF4-FFF2-40B4-BE49-F238E27FC236}">
                <a16:creationId xmlns:a16="http://schemas.microsoft.com/office/drawing/2014/main" id="{D6A9C53F-5F90-40A5-8C85-5412D39C8C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50080" y="5594358"/>
            <a:ext cx="3291840" cy="18288"/>
          </a:xfrm>
          <a:custGeom>
            <a:avLst/>
            <a:gdLst>
              <a:gd name="connsiteX0" fmla="*/ 0 w 3291840"/>
              <a:gd name="connsiteY0" fmla="*/ 0 h 18288"/>
              <a:gd name="connsiteX1" fmla="*/ 658368 w 3291840"/>
              <a:gd name="connsiteY1" fmla="*/ 0 h 18288"/>
              <a:gd name="connsiteX2" fmla="*/ 1283818 w 3291840"/>
              <a:gd name="connsiteY2" fmla="*/ 0 h 18288"/>
              <a:gd name="connsiteX3" fmla="*/ 1909267 w 3291840"/>
              <a:gd name="connsiteY3" fmla="*/ 0 h 18288"/>
              <a:gd name="connsiteX4" fmla="*/ 2633472 w 3291840"/>
              <a:gd name="connsiteY4" fmla="*/ 0 h 18288"/>
              <a:gd name="connsiteX5" fmla="*/ 3291840 w 3291840"/>
              <a:gd name="connsiteY5" fmla="*/ 0 h 18288"/>
              <a:gd name="connsiteX6" fmla="*/ 3291840 w 3291840"/>
              <a:gd name="connsiteY6" fmla="*/ 18288 h 18288"/>
              <a:gd name="connsiteX7" fmla="*/ 2633472 w 3291840"/>
              <a:gd name="connsiteY7" fmla="*/ 18288 h 18288"/>
              <a:gd name="connsiteX8" fmla="*/ 2073859 w 3291840"/>
              <a:gd name="connsiteY8" fmla="*/ 18288 h 18288"/>
              <a:gd name="connsiteX9" fmla="*/ 1448410 w 3291840"/>
              <a:gd name="connsiteY9" fmla="*/ 18288 h 18288"/>
              <a:gd name="connsiteX10" fmla="*/ 822960 w 3291840"/>
              <a:gd name="connsiteY10" fmla="*/ 18288 h 18288"/>
              <a:gd name="connsiteX11" fmla="*/ 0 w 3291840"/>
              <a:gd name="connsiteY11" fmla="*/ 18288 h 18288"/>
              <a:gd name="connsiteX12" fmla="*/ 0 w 329184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291840" h="18288" fill="none" extrusionOk="0">
                <a:moveTo>
                  <a:pt x="0" y="0"/>
                </a:moveTo>
                <a:cubicBezTo>
                  <a:pt x="173077" y="-20031"/>
                  <a:pt x="443104" y="6424"/>
                  <a:pt x="658368" y="0"/>
                </a:cubicBezTo>
                <a:cubicBezTo>
                  <a:pt x="873632" y="-6424"/>
                  <a:pt x="1034028" y="11764"/>
                  <a:pt x="1283818" y="0"/>
                </a:cubicBezTo>
                <a:cubicBezTo>
                  <a:pt x="1533608" y="-11764"/>
                  <a:pt x="1691227" y="-30112"/>
                  <a:pt x="1909267" y="0"/>
                </a:cubicBezTo>
                <a:cubicBezTo>
                  <a:pt x="2127307" y="30112"/>
                  <a:pt x="2272465" y="-18735"/>
                  <a:pt x="2633472" y="0"/>
                </a:cubicBezTo>
                <a:cubicBezTo>
                  <a:pt x="2994479" y="18735"/>
                  <a:pt x="3023324" y="-32030"/>
                  <a:pt x="3291840" y="0"/>
                </a:cubicBezTo>
                <a:cubicBezTo>
                  <a:pt x="3291406" y="7551"/>
                  <a:pt x="3291373" y="9822"/>
                  <a:pt x="3291840" y="18288"/>
                </a:cubicBezTo>
                <a:cubicBezTo>
                  <a:pt x="3048445" y="38989"/>
                  <a:pt x="2846548" y="-14400"/>
                  <a:pt x="2633472" y="18288"/>
                </a:cubicBezTo>
                <a:cubicBezTo>
                  <a:pt x="2420396" y="50976"/>
                  <a:pt x="2304099" y="6336"/>
                  <a:pt x="2073859" y="18288"/>
                </a:cubicBezTo>
                <a:cubicBezTo>
                  <a:pt x="1843619" y="30240"/>
                  <a:pt x="1706926" y="10778"/>
                  <a:pt x="1448410" y="18288"/>
                </a:cubicBezTo>
                <a:cubicBezTo>
                  <a:pt x="1189894" y="25798"/>
                  <a:pt x="1002278" y="8992"/>
                  <a:pt x="822960" y="18288"/>
                </a:cubicBezTo>
                <a:cubicBezTo>
                  <a:pt x="643642" y="27585"/>
                  <a:pt x="307039" y="38051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291840" h="18288" stroke="0" extrusionOk="0">
                <a:moveTo>
                  <a:pt x="0" y="0"/>
                </a:moveTo>
                <a:cubicBezTo>
                  <a:pt x="195850" y="28018"/>
                  <a:pt x="434891" y="17390"/>
                  <a:pt x="592531" y="0"/>
                </a:cubicBezTo>
                <a:cubicBezTo>
                  <a:pt x="750171" y="-17390"/>
                  <a:pt x="1018709" y="32200"/>
                  <a:pt x="1316736" y="0"/>
                </a:cubicBezTo>
                <a:cubicBezTo>
                  <a:pt x="1614763" y="-32200"/>
                  <a:pt x="1696480" y="-11367"/>
                  <a:pt x="1876349" y="0"/>
                </a:cubicBezTo>
                <a:cubicBezTo>
                  <a:pt x="2056218" y="11367"/>
                  <a:pt x="2193364" y="13433"/>
                  <a:pt x="2435962" y="0"/>
                </a:cubicBezTo>
                <a:cubicBezTo>
                  <a:pt x="2678560" y="-13433"/>
                  <a:pt x="3010901" y="-42367"/>
                  <a:pt x="3291840" y="0"/>
                </a:cubicBezTo>
                <a:cubicBezTo>
                  <a:pt x="3291758" y="4406"/>
                  <a:pt x="3291751" y="9982"/>
                  <a:pt x="3291840" y="18288"/>
                </a:cubicBezTo>
                <a:cubicBezTo>
                  <a:pt x="3108993" y="14228"/>
                  <a:pt x="2952658" y="46900"/>
                  <a:pt x="2666390" y="18288"/>
                </a:cubicBezTo>
                <a:cubicBezTo>
                  <a:pt x="2380122" y="-10324"/>
                  <a:pt x="2263855" y="41055"/>
                  <a:pt x="2040941" y="18288"/>
                </a:cubicBezTo>
                <a:cubicBezTo>
                  <a:pt x="1818027" y="-4479"/>
                  <a:pt x="1675097" y="6509"/>
                  <a:pt x="1415491" y="18288"/>
                </a:cubicBezTo>
                <a:cubicBezTo>
                  <a:pt x="1155885" y="30068"/>
                  <a:pt x="852976" y="36210"/>
                  <a:pt x="691286" y="18288"/>
                </a:cubicBezTo>
                <a:cubicBezTo>
                  <a:pt x="529596" y="366"/>
                  <a:pt x="187183" y="13912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3" descr="A picture containing text, font, symbol, logo&#10;&#10;Description automatically generated">
            <a:extLst>
              <a:ext uri="{FF2B5EF4-FFF2-40B4-BE49-F238E27FC236}">
                <a16:creationId xmlns:a16="http://schemas.microsoft.com/office/drawing/2014/main" id="{B9B04A5B-AD94-6587-D75A-1042E74E1F5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90378" y="5569316"/>
            <a:ext cx="1104168" cy="887291"/>
          </a:xfrm>
          <a:prstGeom prst="rect">
            <a:avLst/>
          </a:prstGeom>
        </p:spPr>
      </p:pic>
      <p:pic>
        <p:nvPicPr>
          <p:cNvPr id="48" name="Audio 47">
            <a:hlinkClick r:id="" action="ppaction://media"/>
            <a:extLst>
              <a:ext uri="{FF2B5EF4-FFF2-40B4-BE49-F238E27FC236}">
                <a16:creationId xmlns:a16="http://schemas.microsoft.com/office/drawing/2014/main" id="{A93D6AF2-46E2-2CAF-69D5-77C3010CA3A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rcRect l="-203125" t="-203125" r="-203125" b="-20312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5242909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2149"/>
    </mc:Choice>
    <mc:Fallback xmlns="">
      <p:transition spd="slow" advTm="4214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8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127" name="Rectangle 5126">
            <a:extLst>
              <a:ext uri="{FF2B5EF4-FFF2-40B4-BE49-F238E27FC236}">
                <a16:creationId xmlns:a16="http://schemas.microsoft.com/office/drawing/2014/main" id="{B95B9BA8-1D69-4796-85F5-B6D0BD5235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BE349AC-55F5-D9DC-BB13-87D85F6862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641752"/>
            <a:ext cx="4391024" cy="1323439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4000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EDA-Chest Pain Type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D3A9ACA-0039-0561-BF42-DCF0380E531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8200" y="3146400"/>
            <a:ext cx="4391024" cy="2454300"/>
          </a:xfrm>
        </p:spPr>
        <p:txBody>
          <a:bodyPr vert="horz" lIns="91440" tIns="45720" rIns="91440" bIns="45720" rtlCol="0" anchor="t">
            <a:normAutofit/>
          </a:bodyPr>
          <a:lstStyle/>
          <a:p>
            <a:pPr indent="-228600" fontAlgn="base">
              <a:spcBef>
                <a:spcPts val="12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2400" b="0" i="0" u="none" strike="noStrike">
                <a:solidFill>
                  <a:schemeClr val="bg1">
                    <a:alpha val="80000"/>
                  </a:schemeClr>
                </a:solidFill>
                <a:effectLst/>
                <a:latin typeface="Calibri Light"/>
                <a:cs typeface="Calibri Light"/>
              </a:rPr>
              <a:t>Value 1: typical angina</a:t>
            </a:r>
          </a:p>
          <a:p>
            <a:pPr indent="-228600" fontAlgn="base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2400" b="0" i="0" u="none" strike="noStrike">
                <a:solidFill>
                  <a:schemeClr val="bg1">
                    <a:alpha val="80000"/>
                  </a:schemeClr>
                </a:solidFill>
                <a:effectLst/>
                <a:latin typeface="Calibri Light"/>
                <a:cs typeface="Calibri Light"/>
              </a:rPr>
              <a:t>Value 2: atypical angina</a:t>
            </a:r>
          </a:p>
          <a:p>
            <a:pPr indent="-228600" fontAlgn="base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2400" b="0" i="0" u="none" strike="noStrike">
                <a:solidFill>
                  <a:schemeClr val="bg1">
                    <a:alpha val="80000"/>
                  </a:schemeClr>
                </a:solidFill>
                <a:effectLst/>
                <a:latin typeface="Calibri Light"/>
                <a:cs typeface="Calibri Light"/>
              </a:rPr>
              <a:t>Value 3: non-anginal pain</a:t>
            </a:r>
          </a:p>
          <a:p>
            <a:pPr indent="-228600" fontAlgn="base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2400" b="0" i="0" u="none" strike="noStrike">
                <a:solidFill>
                  <a:schemeClr val="bg1">
                    <a:alpha val="80000"/>
                  </a:schemeClr>
                </a:solidFill>
                <a:effectLst/>
                <a:latin typeface="Calibri Light"/>
                <a:cs typeface="Calibri Light"/>
              </a:rPr>
              <a:t>Value 4: asymptomatic</a:t>
            </a:r>
          </a:p>
          <a:p>
            <a:pPr indent="-228600">
              <a:buFont typeface="Arial" panose="020B0604020202020204" pitchFamily="34" charset="0"/>
              <a:buChar char="•"/>
            </a:pPr>
            <a:endParaRPr lang="en-US" sz="2400">
              <a:solidFill>
                <a:schemeClr val="bg1">
                  <a:alpha val="80000"/>
                </a:schemeClr>
              </a:solidFill>
            </a:endParaRPr>
          </a:p>
        </p:txBody>
      </p:sp>
      <p:grpSp>
        <p:nvGrpSpPr>
          <p:cNvPr id="5129" name="Group 5128">
            <a:extLst>
              <a:ext uri="{FF2B5EF4-FFF2-40B4-BE49-F238E27FC236}">
                <a16:creationId xmlns:a16="http://schemas.microsoft.com/office/drawing/2014/main" id="{D44E3F87-3D58-4B03-86B2-15A5C5B9C9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096000" y="841376"/>
            <a:ext cx="5260976" cy="4707593"/>
            <a:chOff x="6096000" y="841376"/>
            <a:chExt cx="5260976" cy="4707593"/>
          </a:xfrm>
          <a:effectLst>
            <a:outerShdw blurRad="381000" dist="152400" dir="5400000" algn="ctr" rotWithShape="0">
              <a:srgbClr val="000000">
                <a:alpha val="10000"/>
              </a:srgbClr>
            </a:outerShdw>
          </a:effectLst>
        </p:grpSpPr>
        <p:grpSp>
          <p:nvGrpSpPr>
            <p:cNvPr id="5130" name="Group 5129">
              <a:extLst>
                <a:ext uri="{FF2B5EF4-FFF2-40B4-BE49-F238E27FC236}">
                  <a16:creationId xmlns:a16="http://schemas.microsoft.com/office/drawing/2014/main" id="{B4D09509-F6FC-47A6-B196-CCCFD8E830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6096001" y="841376"/>
              <a:ext cx="5260975" cy="4707593"/>
              <a:chOff x="6096001" y="841376"/>
              <a:chExt cx="5260975" cy="4707593"/>
            </a:xfrm>
          </p:grpSpPr>
          <p:sp>
            <p:nvSpPr>
              <p:cNvPr id="5134" name="Freeform: Shape 5133">
                <a:extLst>
                  <a:ext uri="{FF2B5EF4-FFF2-40B4-BE49-F238E27FC236}">
                    <a16:creationId xmlns:a16="http://schemas.microsoft.com/office/drawing/2014/main" id="{BA5B9D66-192D-4F12-964D-2B23A1D2754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96001" y="841376"/>
                <a:ext cx="5260975" cy="4707593"/>
              </a:xfrm>
              <a:custGeom>
                <a:avLst/>
                <a:gdLst>
                  <a:gd name="connsiteX0" fmla="*/ 0 w 5260975"/>
                  <a:gd name="connsiteY0" fmla="*/ 0 h 4707593"/>
                  <a:gd name="connsiteX1" fmla="*/ 5260975 w 5260975"/>
                  <a:gd name="connsiteY1" fmla="*/ 0 h 4707593"/>
                  <a:gd name="connsiteX2" fmla="*/ 5260975 w 5260975"/>
                  <a:gd name="connsiteY2" fmla="*/ 3296937 h 4707593"/>
                  <a:gd name="connsiteX3" fmla="*/ 5260975 w 5260975"/>
                  <a:gd name="connsiteY3" fmla="*/ 3518571 h 4707593"/>
                  <a:gd name="connsiteX4" fmla="*/ 5226503 w 5260975"/>
                  <a:gd name="connsiteY4" fmla="*/ 3534000 h 4707593"/>
                  <a:gd name="connsiteX5" fmla="*/ 5206341 w 5260975"/>
                  <a:gd name="connsiteY5" fmla="*/ 3542065 h 4707593"/>
                  <a:gd name="connsiteX6" fmla="*/ 5123287 w 5260975"/>
                  <a:gd name="connsiteY6" fmla="*/ 3594010 h 4707593"/>
                  <a:gd name="connsiteX7" fmla="*/ 5048107 w 5260975"/>
                  <a:gd name="connsiteY7" fmla="*/ 3658244 h 4707593"/>
                  <a:gd name="connsiteX8" fmla="*/ 4992899 w 5260975"/>
                  <a:gd name="connsiteY8" fmla="*/ 3734479 h 4707593"/>
                  <a:gd name="connsiteX9" fmla="*/ 4977440 w 5260975"/>
                  <a:gd name="connsiteY9" fmla="*/ 3752627 h 4707593"/>
                  <a:gd name="connsiteX10" fmla="*/ 4935193 w 5260975"/>
                  <a:gd name="connsiteY10" fmla="*/ 3775382 h 4707593"/>
                  <a:gd name="connsiteX11" fmla="*/ 4897844 w 5260975"/>
                  <a:gd name="connsiteY11" fmla="*/ 3792472 h 4707593"/>
                  <a:gd name="connsiteX12" fmla="*/ 4870767 w 5260975"/>
                  <a:gd name="connsiteY12" fmla="*/ 3811388 h 4707593"/>
                  <a:gd name="connsiteX13" fmla="*/ 4847916 w 5260975"/>
                  <a:gd name="connsiteY13" fmla="*/ 3828767 h 4707593"/>
                  <a:gd name="connsiteX14" fmla="*/ 4796163 w 5260975"/>
                  <a:gd name="connsiteY14" fmla="*/ 3873702 h 4707593"/>
                  <a:gd name="connsiteX15" fmla="*/ 4738843 w 5260975"/>
                  <a:gd name="connsiteY15" fmla="*/ 3911628 h 4707593"/>
                  <a:gd name="connsiteX16" fmla="*/ 4692755 w 5260975"/>
                  <a:gd name="connsiteY16" fmla="*/ 3958099 h 4707593"/>
                  <a:gd name="connsiteX17" fmla="*/ 4673744 w 5260975"/>
                  <a:gd name="connsiteY17" fmla="*/ 3983255 h 4707593"/>
                  <a:gd name="connsiteX18" fmla="*/ 4633801 w 5260975"/>
                  <a:gd name="connsiteY18" fmla="*/ 4000442 h 4707593"/>
                  <a:gd name="connsiteX19" fmla="*/ 4590499 w 5260975"/>
                  <a:gd name="connsiteY19" fmla="*/ 4027326 h 4707593"/>
                  <a:gd name="connsiteX20" fmla="*/ 4559773 w 5260975"/>
                  <a:gd name="connsiteY20" fmla="*/ 4054018 h 4707593"/>
                  <a:gd name="connsiteX21" fmla="*/ 4536059 w 5260975"/>
                  <a:gd name="connsiteY21" fmla="*/ 4071877 h 4707593"/>
                  <a:gd name="connsiteX22" fmla="*/ 4502549 w 5260975"/>
                  <a:gd name="connsiteY22" fmla="*/ 4089832 h 4707593"/>
                  <a:gd name="connsiteX23" fmla="*/ 4468944 w 5260975"/>
                  <a:gd name="connsiteY23" fmla="*/ 4113356 h 4707593"/>
                  <a:gd name="connsiteX24" fmla="*/ 4452622 w 5260975"/>
                  <a:gd name="connsiteY24" fmla="*/ 4127854 h 4707593"/>
                  <a:gd name="connsiteX25" fmla="*/ 4421032 w 5260975"/>
                  <a:gd name="connsiteY25" fmla="*/ 4151953 h 4707593"/>
                  <a:gd name="connsiteX26" fmla="*/ 4388483 w 5260975"/>
                  <a:gd name="connsiteY26" fmla="*/ 4174421 h 4707593"/>
                  <a:gd name="connsiteX27" fmla="*/ 4327321 w 5260975"/>
                  <a:gd name="connsiteY27" fmla="*/ 4200153 h 4707593"/>
                  <a:gd name="connsiteX28" fmla="*/ 4271633 w 5260975"/>
                  <a:gd name="connsiteY28" fmla="*/ 4237983 h 4707593"/>
                  <a:gd name="connsiteX29" fmla="*/ 4227465 w 5260975"/>
                  <a:gd name="connsiteY29" fmla="*/ 4265635 h 4707593"/>
                  <a:gd name="connsiteX30" fmla="*/ 4201733 w 5260975"/>
                  <a:gd name="connsiteY30" fmla="*/ 4283783 h 4707593"/>
                  <a:gd name="connsiteX31" fmla="*/ 4154494 w 5260975"/>
                  <a:gd name="connsiteY31" fmla="*/ 4324301 h 4707593"/>
                  <a:gd name="connsiteX32" fmla="*/ 4081234 w 5260975"/>
                  <a:gd name="connsiteY32" fmla="*/ 4366931 h 4707593"/>
                  <a:gd name="connsiteX33" fmla="*/ 4036971 w 5260975"/>
                  <a:gd name="connsiteY33" fmla="*/ 4389975 h 4707593"/>
                  <a:gd name="connsiteX34" fmla="*/ 3941725 w 5260975"/>
                  <a:gd name="connsiteY34" fmla="*/ 4424733 h 4707593"/>
                  <a:gd name="connsiteX35" fmla="*/ 3910999 w 5260975"/>
                  <a:gd name="connsiteY35" fmla="*/ 4437119 h 4707593"/>
                  <a:gd name="connsiteX36" fmla="*/ 3875859 w 5260975"/>
                  <a:gd name="connsiteY36" fmla="*/ 4445280 h 4707593"/>
                  <a:gd name="connsiteX37" fmla="*/ 3819401 w 5260975"/>
                  <a:gd name="connsiteY37" fmla="*/ 4464579 h 4707593"/>
                  <a:gd name="connsiteX38" fmla="*/ 3709176 w 5260975"/>
                  <a:gd name="connsiteY38" fmla="*/ 4497800 h 4707593"/>
                  <a:gd name="connsiteX39" fmla="*/ 3684981 w 5260975"/>
                  <a:gd name="connsiteY39" fmla="*/ 4502889 h 4707593"/>
                  <a:gd name="connsiteX40" fmla="*/ 3623338 w 5260975"/>
                  <a:gd name="connsiteY40" fmla="*/ 4524300 h 4707593"/>
                  <a:gd name="connsiteX41" fmla="*/ 3586373 w 5260975"/>
                  <a:gd name="connsiteY41" fmla="*/ 4538702 h 4707593"/>
                  <a:gd name="connsiteX42" fmla="*/ 3555743 w 5260975"/>
                  <a:gd name="connsiteY42" fmla="*/ 4546960 h 4707593"/>
                  <a:gd name="connsiteX43" fmla="*/ 3528667 w 5260975"/>
                  <a:gd name="connsiteY43" fmla="*/ 4550801 h 4707593"/>
                  <a:gd name="connsiteX44" fmla="*/ 3457424 w 5260975"/>
                  <a:gd name="connsiteY44" fmla="*/ 4569811 h 4707593"/>
                  <a:gd name="connsiteX45" fmla="*/ 3429003 w 5260975"/>
                  <a:gd name="connsiteY45" fmla="*/ 4577301 h 4707593"/>
                  <a:gd name="connsiteX46" fmla="*/ 3355264 w 5260975"/>
                  <a:gd name="connsiteY46" fmla="*/ 4603033 h 4707593"/>
                  <a:gd name="connsiteX47" fmla="*/ 3292757 w 5260975"/>
                  <a:gd name="connsiteY47" fmla="*/ 4620027 h 4707593"/>
                  <a:gd name="connsiteX48" fmla="*/ 3266643 w 5260975"/>
                  <a:gd name="connsiteY48" fmla="*/ 4628188 h 4707593"/>
                  <a:gd name="connsiteX49" fmla="*/ 3206921 w 5260975"/>
                  <a:gd name="connsiteY49" fmla="*/ 4641823 h 4707593"/>
                  <a:gd name="connsiteX50" fmla="*/ 3173123 w 5260975"/>
                  <a:gd name="connsiteY50" fmla="*/ 4651425 h 4707593"/>
                  <a:gd name="connsiteX51" fmla="*/ 3090646 w 5260975"/>
                  <a:gd name="connsiteY51" fmla="*/ 4662274 h 4707593"/>
                  <a:gd name="connsiteX52" fmla="*/ 3005480 w 5260975"/>
                  <a:gd name="connsiteY52" fmla="*/ 4672739 h 4707593"/>
                  <a:gd name="connsiteX53" fmla="*/ 2958721 w 5260975"/>
                  <a:gd name="connsiteY53" fmla="*/ 4676196 h 4707593"/>
                  <a:gd name="connsiteX54" fmla="*/ 2917915 w 5260975"/>
                  <a:gd name="connsiteY54" fmla="*/ 4681670 h 4707593"/>
                  <a:gd name="connsiteX55" fmla="*/ 2882389 w 5260975"/>
                  <a:gd name="connsiteY55" fmla="*/ 4685126 h 4707593"/>
                  <a:gd name="connsiteX56" fmla="*/ 2825837 w 5260975"/>
                  <a:gd name="connsiteY56" fmla="*/ 4692135 h 4707593"/>
                  <a:gd name="connsiteX57" fmla="*/ 2802313 w 5260975"/>
                  <a:gd name="connsiteY57" fmla="*/ 4693960 h 4707593"/>
                  <a:gd name="connsiteX58" fmla="*/ 2746816 w 5260975"/>
                  <a:gd name="connsiteY58" fmla="*/ 4693863 h 4707593"/>
                  <a:gd name="connsiteX59" fmla="*/ 2727517 w 5260975"/>
                  <a:gd name="connsiteY59" fmla="*/ 4692903 h 4707593"/>
                  <a:gd name="connsiteX60" fmla="*/ 2690359 w 5260975"/>
                  <a:gd name="connsiteY60" fmla="*/ 4680997 h 4707593"/>
                  <a:gd name="connsiteX61" fmla="*/ 2685943 w 5260975"/>
                  <a:gd name="connsiteY61" fmla="*/ 4680133 h 4707593"/>
                  <a:gd name="connsiteX62" fmla="*/ 2661554 w 5260975"/>
                  <a:gd name="connsiteY62" fmla="*/ 4675428 h 4707593"/>
                  <a:gd name="connsiteX63" fmla="*/ 2648208 w 5260975"/>
                  <a:gd name="connsiteY63" fmla="*/ 4673892 h 4707593"/>
                  <a:gd name="connsiteX64" fmla="*/ 2597512 w 5260975"/>
                  <a:gd name="connsiteY64" fmla="*/ 4664099 h 4707593"/>
                  <a:gd name="connsiteX65" fmla="*/ 2568324 w 5260975"/>
                  <a:gd name="connsiteY65" fmla="*/ 4659490 h 4707593"/>
                  <a:gd name="connsiteX66" fmla="*/ 2544704 w 5260975"/>
                  <a:gd name="connsiteY66" fmla="*/ 4660162 h 4707593"/>
                  <a:gd name="connsiteX67" fmla="*/ 2503225 w 5260975"/>
                  <a:gd name="connsiteY67" fmla="*/ 4661026 h 4707593"/>
                  <a:gd name="connsiteX68" fmla="*/ 2489975 w 5260975"/>
                  <a:gd name="connsiteY68" fmla="*/ 4663235 h 4707593"/>
                  <a:gd name="connsiteX69" fmla="*/ 2430061 w 5260975"/>
                  <a:gd name="connsiteY69" fmla="*/ 4656897 h 4707593"/>
                  <a:gd name="connsiteX70" fmla="*/ 2395880 w 5260975"/>
                  <a:gd name="connsiteY70" fmla="*/ 4656417 h 4707593"/>
                  <a:gd name="connsiteX71" fmla="*/ 2357378 w 5260975"/>
                  <a:gd name="connsiteY71" fmla="*/ 4648544 h 4707593"/>
                  <a:gd name="connsiteX72" fmla="*/ 2346145 w 5260975"/>
                  <a:gd name="connsiteY72" fmla="*/ 4648928 h 4707593"/>
                  <a:gd name="connsiteX73" fmla="*/ 2333567 w 5260975"/>
                  <a:gd name="connsiteY73" fmla="*/ 4649600 h 4707593"/>
                  <a:gd name="connsiteX74" fmla="*/ 2294968 w 5260975"/>
                  <a:gd name="connsiteY74" fmla="*/ 4650177 h 4707593"/>
                  <a:gd name="connsiteX75" fmla="*/ 2271540 w 5260975"/>
                  <a:gd name="connsiteY75" fmla="*/ 4653057 h 4707593"/>
                  <a:gd name="connsiteX76" fmla="*/ 2226895 w 5260975"/>
                  <a:gd name="connsiteY76" fmla="*/ 4651329 h 4707593"/>
                  <a:gd name="connsiteX77" fmla="*/ 2210379 w 5260975"/>
                  <a:gd name="connsiteY77" fmla="*/ 4653825 h 4707593"/>
                  <a:gd name="connsiteX78" fmla="*/ 2168613 w 5260975"/>
                  <a:gd name="connsiteY78" fmla="*/ 4654113 h 4707593"/>
                  <a:gd name="connsiteX79" fmla="*/ 2131167 w 5260975"/>
                  <a:gd name="connsiteY79" fmla="*/ 4652673 h 4707593"/>
                  <a:gd name="connsiteX80" fmla="*/ 2095065 w 5260975"/>
                  <a:gd name="connsiteY80" fmla="*/ 4653441 h 4707593"/>
                  <a:gd name="connsiteX81" fmla="*/ 2069237 w 5260975"/>
                  <a:gd name="connsiteY81" fmla="*/ 4656609 h 4707593"/>
                  <a:gd name="connsiteX82" fmla="*/ 2041201 w 5260975"/>
                  <a:gd name="connsiteY82" fmla="*/ 4658529 h 4707593"/>
                  <a:gd name="connsiteX83" fmla="*/ 1963909 w 5260975"/>
                  <a:gd name="connsiteY83" fmla="*/ 4669955 h 4707593"/>
                  <a:gd name="connsiteX84" fmla="*/ 1949603 w 5260975"/>
                  <a:gd name="connsiteY84" fmla="*/ 4667171 h 4707593"/>
                  <a:gd name="connsiteX85" fmla="*/ 1868373 w 5260975"/>
                  <a:gd name="connsiteY85" fmla="*/ 4664578 h 4707593"/>
                  <a:gd name="connsiteX86" fmla="*/ 1850707 w 5260975"/>
                  <a:gd name="connsiteY86" fmla="*/ 4664771 h 4707593"/>
                  <a:gd name="connsiteX87" fmla="*/ 1803275 w 5260975"/>
                  <a:gd name="connsiteY87" fmla="*/ 4653441 h 4707593"/>
                  <a:gd name="connsiteX88" fmla="*/ 1730112 w 5260975"/>
                  <a:gd name="connsiteY88" fmla="*/ 4671396 h 4707593"/>
                  <a:gd name="connsiteX89" fmla="*/ 1661652 w 5260975"/>
                  <a:gd name="connsiteY89" fmla="*/ 4693863 h 4707593"/>
                  <a:gd name="connsiteX90" fmla="*/ 1653011 w 5260975"/>
                  <a:gd name="connsiteY90" fmla="*/ 4696744 h 4707593"/>
                  <a:gd name="connsiteX91" fmla="*/ 1628431 w 5260975"/>
                  <a:gd name="connsiteY91" fmla="*/ 4701641 h 4707593"/>
                  <a:gd name="connsiteX92" fmla="*/ 1597995 w 5260975"/>
                  <a:gd name="connsiteY92" fmla="*/ 4703369 h 4707593"/>
                  <a:gd name="connsiteX93" fmla="*/ 1559396 w 5260975"/>
                  <a:gd name="connsiteY93" fmla="*/ 4707593 h 4707593"/>
                  <a:gd name="connsiteX94" fmla="*/ 1528480 w 5260975"/>
                  <a:gd name="connsiteY94" fmla="*/ 4702312 h 4707593"/>
                  <a:gd name="connsiteX95" fmla="*/ 1485272 w 5260975"/>
                  <a:gd name="connsiteY95" fmla="*/ 4694439 h 4707593"/>
                  <a:gd name="connsiteX96" fmla="*/ 1444562 w 5260975"/>
                  <a:gd name="connsiteY96" fmla="*/ 4686950 h 4707593"/>
                  <a:gd name="connsiteX97" fmla="*/ 1431696 w 5260975"/>
                  <a:gd name="connsiteY97" fmla="*/ 4695783 h 4707593"/>
                  <a:gd name="connsiteX98" fmla="*/ 1411821 w 5260975"/>
                  <a:gd name="connsiteY98" fmla="*/ 4703464 h 4707593"/>
                  <a:gd name="connsiteX99" fmla="*/ 1389738 w 5260975"/>
                  <a:gd name="connsiteY99" fmla="*/ 4694247 h 4707593"/>
                  <a:gd name="connsiteX100" fmla="*/ 1338081 w 5260975"/>
                  <a:gd name="connsiteY100" fmla="*/ 4675141 h 4707593"/>
                  <a:gd name="connsiteX101" fmla="*/ 1305436 w 5260975"/>
                  <a:gd name="connsiteY101" fmla="*/ 4674276 h 4707593"/>
                  <a:gd name="connsiteX102" fmla="*/ 1234481 w 5260975"/>
                  <a:gd name="connsiteY102" fmla="*/ 4666115 h 4707593"/>
                  <a:gd name="connsiteX103" fmla="*/ 1188106 w 5260975"/>
                  <a:gd name="connsiteY103" fmla="*/ 4654497 h 4707593"/>
                  <a:gd name="connsiteX104" fmla="*/ 1154790 w 5260975"/>
                  <a:gd name="connsiteY104" fmla="*/ 4641343 h 4707593"/>
                  <a:gd name="connsiteX105" fmla="*/ 1107069 w 5260975"/>
                  <a:gd name="connsiteY105" fmla="*/ 4624156 h 4707593"/>
                  <a:gd name="connsiteX106" fmla="*/ 1059158 w 5260975"/>
                  <a:gd name="connsiteY106" fmla="*/ 4615227 h 4707593"/>
                  <a:gd name="connsiteX107" fmla="*/ 1024496 w 5260975"/>
                  <a:gd name="connsiteY107" fmla="*/ 4603993 h 4707593"/>
                  <a:gd name="connsiteX108" fmla="*/ 982153 w 5260975"/>
                  <a:gd name="connsiteY108" fmla="*/ 4596311 h 4707593"/>
                  <a:gd name="connsiteX109" fmla="*/ 946628 w 5260975"/>
                  <a:gd name="connsiteY109" fmla="*/ 4596024 h 4707593"/>
                  <a:gd name="connsiteX110" fmla="*/ 890939 w 5260975"/>
                  <a:gd name="connsiteY110" fmla="*/ 4597368 h 4707593"/>
                  <a:gd name="connsiteX111" fmla="*/ 822769 w 5260975"/>
                  <a:gd name="connsiteY111" fmla="*/ 4574133 h 4707593"/>
                  <a:gd name="connsiteX112" fmla="*/ 795212 w 5260975"/>
                  <a:gd name="connsiteY112" fmla="*/ 4568947 h 4707593"/>
                  <a:gd name="connsiteX113" fmla="*/ 769288 w 5260975"/>
                  <a:gd name="connsiteY113" fmla="*/ 4566547 h 4707593"/>
                  <a:gd name="connsiteX114" fmla="*/ 714271 w 5260975"/>
                  <a:gd name="connsiteY114" fmla="*/ 4551089 h 4707593"/>
                  <a:gd name="connsiteX115" fmla="*/ 691900 w 5260975"/>
                  <a:gd name="connsiteY115" fmla="*/ 4545999 h 4707593"/>
                  <a:gd name="connsiteX116" fmla="*/ 660598 w 5260975"/>
                  <a:gd name="connsiteY116" fmla="*/ 4546096 h 4707593"/>
                  <a:gd name="connsiteX117" fmla="*/ 603662 w 5260975"/>
                  <a:gd name="connsiteY117" fmla="*/ 4538991 h 4707593"/>
                  <a:gd name="connsiteX118" fmla="*/ 546821 w 5260975"/>
                  <a:gd name="connsiteY118" fmla="*/ 4518251 h 4707593"/>
                  <a:gd name="connsiteX119" fmla="*/ 522721 w 5260975"/>
                  <a:gd name="connsiteY119" fmla="*/ 4520267 h 4707593"/>
                  <a:gd name="connsiteX120" fmla="*/ 514080 w 5260975"/>
                  <a:gd name="connsiteY120" fmla="*/ 4519788 h 4707593"/>
                  <a:gd name="connsiteX121" fmla="*/ 436404 w 5260975"/>
                  <a:gd name="connsiteY121" fmla="*/ 4508361 h 4707593"/>
                  <a:gd name="connsiteX122" fmla="*/ 428626 w 5260975"/>
                  <a:gd name="connsiteY122" fmla="*/ 4507114 h 4707593"/>
                  <a:gd name="connsiteX123" fmla="*/ 392141 w 5260975"/>
                  <a:gd name="connsiteY123" fmla="*/ 4496936 h 4707593"/>
                  <a:gd name="connsiteX124" fmla="*/ 300157 w 5260975"/>
                  <a:gd name="connsiteY124" fmla="*/ 4490599 h 4707593"/>
                  <a:gd name="connsiteX125" fmla="*/ 294493 w 5260975"/>
                  <a:gd name="connsiteY125" fmla="*/ 4489831 h 4707593"/>
                  <a:gd name="connsiteX126" fmla="*/ 263671 w 5260975"/>
                  <a:gd name="connsiteY126" fmla="*/ 4494919 h 4707593"/>
                  <a:gd name="connsiteX127" fmla="*/ 248406 w 5260975"/>
                  <a:gd name="connsiteY127" fmla="*/ 4502121 h 4707593"/>
                  <a:gd name="connsiteX128" fmla="*/ 224594 w 5260975"/>
                  <a:gd name="connsiteY128" fmla="*/ 4509610 h 4707593"/>
                  <a:gd name="connsiteX129" fmla="*/ 200398 w 5260975"/>
                  <a:gd name="connsiteY129" fmla="*/ 4512395 h 4707593"/>
                  <a:gd name="connsiteX130" fmla="*/ 159783 w 5260975"/>
                  <a:gd name="connsiteY130" fmla="*/ 4501064 h 4707593"/>
                  <a:gd name="connsiteX131" fmla="*/ 144997 w 5260975"/>
                  <a:gd name="connsiteY131" fmla="*/ 4499912 h 4707593"/>
                  <a:gd name="connsiteX132" fmla="*/ 112064 w 5260975"/>
                  <a:gd name="connsiteY132" fmla="*/ 4494440 h 4707593"/>
                  <a:gd name="connsiteX133" fmla="*/ 83259 w 5260975"/>
                  <a:gd name="connsiteY133" fmla="*/ 4494824 h 4707593"/>
                  <a:gd name="connsiteX134" fmla="*/ 60120 w 5260975"/>
                  <a:gd name="connsiteY134" fmla="*/ 4503561 h 4707593"/>
                  <a:gd name="connsiteX135" fmla="*/ 26514 w 5260975"/>
                  <a:gd name="connsiteY135" fmla="*/ 4505289 h 4707593"/>
                  <a:gd name="connsiteX136" fmla="*/ 4814 w 5260975"/>
                  <a:gd name="connsiteY136" fmla="*/ 4498952 h 4707593"/>
                  <a:gd name="connsiteX137" fmla="*/ 398 w 5260975"/>
                  <a:gd name="connsiteY137" fmla="*/ 4498089 h 4707593"/>
                  <a:gd name="connsiteX138" fmla="*/ 0 w 5260975"/>
                  <a:gd name="connsiteY138" fmla="*/ 4498087 h 4707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</a:cxnLst>
                <a:rect l="l" t="t" r="r" b="b"/>
                <a:pathLst>
                  <a:path w="5260975" h="4707593">
                    <a:moveTo>
                      <a:pt x="0" y="0"/>
                    </a:moveTo>
                    <a:lnTo>
                      <a:pt x="5260975" y="0"/>
                    </a:lnTo>
                    <a:lnTo>
                      <a:pt x="5260975" y="3296937"/>
                    </a:lnTo>
                    <a:lnTo>
                      <a:pt x="5260975" y="3518571"/>
                    </a:lnTo>
                    <a:lnTo>
                      <a:pt x="5226503" y="3534000"/>
                    </a:lnTo>
                    <a:cubicBezTo>
                      <a:pt x="5219783" y="3536785"/>
                      <a:pt x="5212389" y="3538321"/>
                      <a:pt x="5206341" y="3542065"/>
                    </a:cubicBezTo>
                    <a:cubicBezTo>
                      <a:pt x="5178495" y="3559156"/>
                      <a:pt x="5151515" y="3577591"/>
                      <a:pt x="5123287" y="3594010"/>
                    </a:cubicBezTo>
                    <a:cubicBezTo>
                      <a:pt x="5094195" y="3611004"/>
                      <a:pt x="5068175" y="3631071"/>
                      <a:pt x="5048107" y="3658244"/>
                    </a:cubicBezTo>
                    <a:cubicBezTo>
                      <a:pt x="5029480" y="3683496"/>
                      <a:pt x="5011429" y="3709131"/>
                      <a:pt x="4992899" y="3734479"/>
                    </a:cubicBezTo>
                    <a:cubicBezTo>
                      <a:pt x="4988194" y="3740912"/>
                      <a:pt x="4983873" y="3748498"/>
                      <a:pt x="4977440" y="3752627"/>
                    </a:cubicBezTo>
                    <a:cubicBezTo>
                      <a:pt x="4964094" y="3761268"/>
                      <a:pt x="4949499" y="3768277"/>
                      <a:pt x="4935193" y="3775382"/>
                    </a:cubicBezTo>
                    <a:cubicBezTo>
                      <a:pt x="4922903" y="3781431"/>
                      <a:pt x="4909845" y="3785943"/>
                      <a:pt x="4897844" y="3792472"/>
                    </a:cubicBezTo>
                    <a:cubicBezTo>
                      <a:pt x="4888243" y="3797658"/>
                      <a:pt x="4879697" y="3804859"/>
                      <a:pt x="4870767" y="3811388"/>
                    </a:cubicBezTo>
                    <a:cubicBezTo>
                      <a:pt x="4862990" y="3817052"/>
                      <a:pt x="4854445" y="3821949"/>
                      <a:pt x="4847916" y="3828767"/>
                    </a:cubicBezTo>
                    <a:cubicBezTo>
                      <a:pt x="4831977" y="3845281"/>
                      <a:pt x="4815942" y="3861508"/>
                      <a:pt x="4796163" y="3873702"/>
                    </a:cubicBezTo>
                    <a:cubicBezTo>
                      <a:pt x="4776672" y="3885799"/>
                      <a:pt x="4758237" y="3899338"/>
                      <a:pt x="4738843" y="3911628"/>
                    </a:cubicBezTo>
                    <a:cubicBezTo>
                      <a:pt x="4719831" y="3923630"/>
                      <a:pt x="4702645" y="3936783"/>
                      <a:pt x="4692755" y="3958099"/>
                    </a:cubicBezTo>
                    <a:cubicBezTo>
                      <a:pt x="4688339" y="3967508"/>
                      <a:pt x="4682097" y="3977782"/>
                      <a:pt x="4673744" y="3983255"/>
                    </a:cubicBezTo>
                    <a:cubicBezTo>
                      <a:pt x="4661838" y="3991032"/>
                      <a:pt x="4646764" y="3993817"/>
                      <a:pt x="4633801" y="4000442"/>
                    </a:cubicBezTo>
                    <a:cubicBezTo>
                      <a:pt x="4618535" y="4008219"/>
                      <a:pt x="4600869" y="4014940"/>
                      <a:pt x="4590499" y="4027326"/>
                    </a:cubicBezTo>
                    <a:cubicBezTo>
                      <a:pt x="4581281" y="4038368"/>
                      <a:pt x="4571968" y="4047009"/>
                      <a:pt x="4559773" y="4054018"/>
                    </a:cubicBezTo>
                    <a:cubicBezTo>
                      <a:pt x="4551229" y="4058915"/>
                      <a:pt x="4544892" y="4067844"/>
                      <a:pt x="4536059" y="4071877"/>
                    </a:cubicBezTo>
                    <a:cubicBezTo>
                      <a:pt x="4524441" y="4077254"/>
                      <a:pt x="4512727" y="4081479"/>
                      <a:pt x="4502549" y="4089832"/>
                    </a:cubicBezTo>
                    <a:cubicBezTo>
                      <a:pt x="4491987" y="4098473"/>
                      <a:pt x="4479986" y="4105290"/>
                      <a:pt x="4468944" y="4113356"/>
                    </a:cubicBezTo>
                    <a:cubicBezTo>
                      <a:pt x="4463087" y="4117676"/>
                      <a:pt x="4458286" y="4123341"/>
                      <a:pt x="4452622" y="4127854"/>
                    </a:cubicBezTo>
                    <a:cubicBezTo>
                      <a:pt x="4442252" y="4136111"/>
                      <a:pt x="4431690" y="4144176"/>
                      <a:pt x="4421032" y="4151953"/>
                    </a:cubicBezTo>
                    <a:cubicBezTo>
                      <a:pt x="4410375" y="4159731"/>
                      <a:pt x="4400197" y="4168756"/>
                      <a:pt x="4388483" y="4174421"/>
                    </a:cubicBezTo>
                    <a:cubicBezTo>
                      <a:pt x="4368513" y="4184023"/>
                      <a:pt x="4346717" y="4189784"/>
                      <a:pt x="4327321" y="4200153"/>
                    </a:cubicBezTo>
                    <a:cubicBezTo>
                      <a:pt x="4307639" y="4210714"/>
                      <a:pt x="4289107" y="4223965"/>
                      <a:pt x="4271633" y="4237983"/>
                    </a:cubicBezTo>
                    <a:cubicBezTo>
                      <a:pt x="4257807" y="4249025"/>
                      <a:pt x="4244845" y="4259971"/>
                      <a:pt x="4227465" y="4265635"/>
                    </a:cubicBezTo>
                    <a:cubicBezTo>
                      <a:pt x="4217768" y="4268804"/>
                      <a:pt x="4207591" y="4275717"/>
                      <a:pt x="4201733" y="4283783"/>
                    </a:cubicBezTo>
                    <a:cubicBezTo>
                      <a:pt x="4189059" y="4301353"/>
                      <a:pt x="4172833" y="4313739"/>
                      <a:pt x="4154494" y="4324301"/>
                    </a:cubicBezTo>
                    <a:cubicBezTo>
                      <a:pt x="4130010" y="4338511"/>
                      <a:pt x="4105814" y="4353009"/>
                      <a:pt x="4081234" y="4366931"/>
                    </a:cubicBezTo>
                    <a:cubicBezTo>
                      <a:pt x="4066737" y="4375189"/>
                      <a:pt x="4052335" y="4383926"/>
                      <a:pt x="4036971" y="4389975"/>
                    </a:cubicBezTo>
                    <a:cubicBezTo>
                      <a:pt x="4005575" y="4402457"/>
                      <a:pt x="3973410" y="4413114"/>
                      <a:pt x="3941725" y="4424733"/>
                    </a:cubicBezTo>
                    <a:cubicBezTo>
                      <a:pt x="3931355" y="4428477"/>
                      <a:pt x="3921561" y="4433854"/>
                      <a:pt x="3910999" y="4437119"/>
                    </a:cubicBezTo>
                    <a:cubicBezTo>
                      <a:pt x="3899573" y="4440671"/>
                      <a:pt x="3887285" y="4441727"/>
                      <a:pt x="3875859" y="4445280"/>
                    </a:cubicBezTo>
                    <a:cubicBezTo>
                      <a:pt x="3856847" y="4451136"/>
                      <a:pt x="3838412" y="4458626"/>
                      <a:pt x="3819401" y="4464579"/>
                    </a:cubicBezTo>
                    <a:cubicBezTo>
                      <a:pt x="3782723" y="4476005"/>
                      <a:pt x="3745949" y="4486951"/>
                      <a:pt x="3709176" y="4497800"/>
                    </a:cubicBezTo>
                    <a:cubicBezTo>
                      <a:pt x="3701303" y="4500105"/>
                      <a:pt x="3692757" y="4500393"/>
                      <a:pt x="3684981" y="4502889"/>
                    </a:cubicBezTo>
                    <a:cubicBezTo>
                      <a:pt x="3664337" y="4509610"/>
                      <a:pt x="3643789" y="4516907"/>
                      <a:pt x="3623338" y="4524300"/>
                    </a:cubicBezTo>
                    <a:cubicBezTo>
                      <a:pt x="3610953" y="4528813"/>
                      <a:pt x="3598854" y="4534382"/>
                      <a:pt x="3586373" y="4538702"/>
                    </a:cubicBezTo>
                    <a:cubicBezTo>
                      <a:pt x="3576387" y="4542159"/>
                      <a:pt x="3566113" y="4544847"/>
                      <a:pt x="3555743" y="4546960"/>
                    </a:cubicBezTo>
                    <a:cubicBezTo>
                      <a:pt x="3546814" y="4548785"/>
                      <a:pt x="3537501" y="4548592"/>
                      <a:pt x="3528667" y="4550801"/>
                    </a:cubicBezTo>
                    <a:cubicBezTo>
                      <a:pt x="3504759" y="4556753"/>
                      <a:pt x="3481140" y="4563475"/>
                      <a:pt x="3457424" y="4569811"/>
                    </a:cubicBezTo>
                    <a:cubicBezTo>
                      <a:pt x="3447919" y="4572308"/>
                      <a:pt x="3438221" y="4574133"/>
                      <a:pt x="3429003" y="4577301"/>
                    </a:cubicBezTo>
                    <a:cubicBezTo>
                      <a:pt x="3404327" y="4585654"/>
                      <a:pt x="3380036" y="4595159"/>
                      <a:pt x="3355264" y="4603033"/>
                    </a:cubicBezTo>
                    <a:cubicBezTo>
                      <a:pt x="3334717" y="4609562"/>
                      <a:pt x="3313593" y="4614266"/>
                      <a:pt x="3292757" y="4620027"/>
                    </a:cubicBezTo>
                    <a:cubicBezTo>
                      <a:pt x="3283924" y="4622524"/>
                      <a:pt x="3275475" y="4626077"/>
                      <a:pt x="3266643" y="4628188"/>
                    </a:cubicBezTo>
                    <a:cubicBezTo>
                      <a:pt x="3246863" y="4632990"/>
                      <a:pt x="3226796" y="4637022"/>
                      <a:pt x="3206921" y="4641823"/>
                    </a:cubicBezTo>
                    <a:cubicBezTo>
                      <a:pt x="3195590" y="4644607"/>
                      <a:pt x="3184645" y="4649600"/>
                      <a:pt x="3173123" y="4651425"/>
                    </a:cubicBezTo>
                    <a:cubicBezTo>
                      <a:pt x="3145759" y="4655745"/>
                      <a:pt x="3118203" y="4658817"/>
                      <a:pt x="3090646" y="4662274"/>
                    </a:cubicBezTo>
                    <a:cubicBezTo>
                      <a:pt x="3062227" y="4665826"/>
                      <a:pt x="3033902" y="4669571"/>
                      <a:pt x="3005480" y="4672739"/>
                    </a:cubicBezTo>
                    <a:cubicBezTo>
                      <a:pt x="2989926" y="4674372"/>
                      <a:pt x="2974275" y="4674660"/>
                      <a:pt x="2958721" y="4676196"/>
                    </a:cubicBezTo>
                    <a:cubicBezTo>
                      <a:pt x="2945087" y="4677541"/>
                      <a:pt x="2931549" y="4680037"/>
                      <a:pt x="2917915" y="4681670"/>
                    </a:cubicBezTo>
                    <a:cubicBezTo>
                      <a:pt x="2906105" y="4683013"/>
                      <a:pt x="2894199" y="4683781"/>
                      <a:pt x="2882389" y="4685126"/>
                    </a:cubicBezTo>
                    <a:cubicBezTo>
                      <a:pt x="2863475" y="4687334"/>
                      <a:pt x="2844655" y="4689831"/>
                      <a:pt x="2825837" y="4692135"/>
                    </a:cubicBezTo>
                    <a:cubicBezTo>
                      <a:pt x="2817964" y="4692999"/>
                      <a:pt x="2809706" y="4695399"/>
                      <a:pt x="2802313" y="4693960"/>
                    </a:cubicBezTo>
                    <a:cubicBezTo>
                      <a:pt x="2783686" y="4690310"/>
                      <a:pt x="2765347" y="4691367"/>
                      <a:pt x="2746816" y="4693863"/>
                    </a:cubicBezTo>
                    <a:cubicBezTo>
                      <a:pt x="2740479" y="4694728"/>
                      <a:pt x="2733662" y="4694535"/>
                      <a:pt x="2727517" y="4692903"/>
                    </a:cubicBezTo>
                    <a:cubicBezTo>
                      <a:pt x="2714939" y="4689638"/>
                      <a:pt x="2702745" y="4685029"/>
                      <a:pt x="2690359" y="4680997"/>
                    </a:cubicBezTo>
                    <a:cubicBezTo>
                      <a:pt x="2689014" y="4680517"/>
                      <a:pt x="2687382" y="4680421"/>
                      <a:pt x="2685943" y="4680133"/>
                    </a:cubicBezTo>
                    <a:cubicBezTo>
                      <a:pt x="2677781" y="4678500"/>
                      <a:pt x="2669717" y="4676868"/>
                      <a:pt x="2661554" y="4675428"/>
                    </a:cubicBezTo>
                    <a:cubicBezTo>
                      <a:pt x="2657138" y="4674660"/>
                      <a:pt x="2652625" y="4674564"/>
                      <a:pt x="2648208" y="4673892"/>
                    </a:cubicBezTo>
                    <a:cubicBezTo>
                      <a:pt x="2631118" y="4671203"/>
                      <a:pt x="2612299" y="4675716"/>
                      <a:pt x="2597512" y="4664099"/>
                    </a:cubicBezTo>
                    <a:cubicBezTo>
                      <a:pt x="2587911" y="4656609"/>
                      <a:pt x="2578597" y="4658338"/>
                      <a:pt x="2568324" y="4659490"/>
                    </a:cubicBezTo>
                    <a:cubicBezTo>
                      <a:pt x="2560547" y="4660354"/>
                      <a:pt x="2552577" y="4660065"/>
                      <a:pt x="2544704" y="4660162"/>
                    </a:cubicBezTo>
                    <a:cubicBezTo>
                      <a:pt x="2530878" y="4660449"/>
                      <a:pt x="2517052" y="4660546"/>
                      <a:pt x="2503225" y="4661026"/>
                    </a:cubicBezTo>
                    <a:cubicBezTo>
                      <a:pt x="2498808" y="4661218"/>
                      <a:pt x="2494297" y="4663619"/>
                      <a:pt x="2489975" y="4663235"/>
                    </a:cubicBezTo>
                    <a:cubicBezTo>
                      <a:pt x="2470004" y="4661410"/>
                      <a:pt x="2450033" y="4658529"/>
                      <a:pt x="2430061" y="4656897"/>
                    </a:cubicBezTo>
                    <a:cubicBezTo>
                      <a:pt x="2418732" y="4655938"/>
                      <a:pt x="2407114" y="4657761"/>
                      <a:pt x="2395880" y="4656417"/>
                    </a:cubicBezTo>
                    <a:cubicBezTo>
                      <a:pt x="2382919" y="4654881"/>
                      <a:pt x="2370245" y="4650945"/>
                      <a:pt x="2357378" y="4648544"/>
                    </a:cubicBezTo>
                    <a:cubicBezTo>
                      <a:pt x="2353826" y="4647872"/>
                      <a:pt x="2349889" y="4648736"/>
                      <a:pt x="2346145" y="4648928"/>
                    </a:cubicBezTo>
                    <a:cubicBezTo>
                      <a:pt x="2341920" y="4649120"/>
                      <a:pt x="2337791" y="4649504"/>
                      <a:pt x="2333567" y="4649600"/>
                    </a:cubicBezTo>
                    <a:cubicBezTo>
                      <a:pt x="2320700" y="4649793"/>
                      <a:pt x="2307835" y="4649504"/>
                      <a:pt x="2294968" y="4650177"/>
                    </a:cubicBezTo>
                    <a:cubicBezTo>
                      <a:pt x="2287095" y="4650561"/>
                      <a:pt x="2278839" y="4654497"/>
                      <a:pt x="2271540" y="4653057"/>
                    </a:cubicBezTo>
                    <a:cubicBezTo>
                      <a:pt x="2256659" y="4650272"/>
                      <a:pt x="2241776" y="4656513"/>
                      <a:pt x="2226895" y="4651329"/>
                    </a:cubicBezTo>
                    <a:cubicBezTo>
                      <a:pt x="2222285" y="4649793"/>
                      <a:pt x="2215948" y="4653633"/>
                      <a:pt x="2210379" y="4653825"/>
                    </a:cubicBezTo>
                    <a:cubicBezTo>
                      <a:pt x="2196457" y="4654305"/>
                      <a:pt x="2182535" y="4654209"/>
                      <a:pt x="2168613" y="4654113"/>
                    </a:cubicBezTo>
                    <a:cubicBezTo>
                      <a:pt x="2156131" y="4654017"/>
                      <a:pt x="2143168" y="4655361"/>
                      <a:pt x="2131167" y="4652673"/>
                    </a:cubicBezTo>
                    <a:cubicBezTo>
                      <a:pt x="2118588" y="4649793"/>
                      <a:pt x="2107259" y="4650177"/>
                      <a:pt x="2095065" y="4653441"/>
                    </a:cubicBezTo>
                    <a:cubicBezTo>
                      <a:pt x="2086711" y="4655649"/>
                      <a:pt x="2077878" y="4655938"/>
                      <a:pt x="2069237" y="4656609"/>
                    </a:cubicBezTo>
                    <a:cubicBezTo>
                      <a:pt x="2059924" y="4657377"/>
                      <a:pt x="2049650" y="4655361"/>
                      <a:pt x="2041201" y="4658529"/>
                    </a:cubicBezTo>
                    <a:cubicBezTo>
                      <a:pt x="2016044" y="4667939"/>
                      <a:pt x="1990216" y="4669955"/>
                      <a:pt x="1963909" y="4669955"/>
                    </a:cubicBezTo>
                    <a:cubicBezTo>
                      <a:pt x="1959107" y="4669955"/>
                      <a:pt x="1954210" y="4668612"/>
                      <a:pt x="1949603" y="4667171"/>
                    </a:cubicBezTo>
                    <a:cubicBezTo>
                      <a:pt x="1922717" y="4658529"/>
                      <a:pt x="1895737" y="4659297"/>
                      <a:pt x="1868373" y="4664578"/>
                    </a:cubicBezTo>
                    <a:cubicBezTo>
                      <a:pt x="1862708" y="4665731"/>
                      <a:pt x="1856372" y="4665923"/>
                      <a:pt x="1850707" y="4664771"/>
                    </a:cubicBezTo>
                    <a:cubicBezTo>
                      <a:pt x="1834768" y="4661410"/>
                      <a:pt x="1819309" y="4655841"/>
                      <a:pt x="1803275" y="4653441"/>
                    </a:cubicBezTo>
                    <a:cubicBezTo>
                      <a:pt x="1776775" y="4649504"/>
                      <a:pt x="1753828" y="4662754"/>
                      <a:pt x="1730112" y="4671396"/>
                    </a:cubicBezTo>
                    <a:cubicBezTo>
                      <a:pt x="1707548" y="4679557"/>
                      <a:pt x="1688345" y="4697992"/>
                      <a:pt x="1661652" y="4693863"/>
                    </a:cubicBezTo>
                    <a:cubicBezTo>
                      <a:pt x="1658965" y="4693479"/>
                      <a:pt x="1655988" y="4696071"/>
                      <a:pt x="1653011" y="4696744"/>
                    </a:cubicBezTo>
                    <a:cubicBezTo>
                      <a:pt x="1644850" y="4698568"/>
                      <a:pt x="1636689" y="4700776"/>
                      <a:pt x="1628431" y="4701641"/>
                    </a:cubicBezTo>
                    <a:cubicBezTo>
                      <a:pt x="1618350" y="4702793"/>
                      <a:pt x="1608076" y="4702409"/>
                      <a:pt x="1597995" y="4703369"/>
                    </a:cubicBezTo>
                    <a:cubicBezTo>
                      <a:pt x="1585032" y="4704521"/>
                      <a:pt x="1572263" y="4707593"/>
                      <a:pt x="1559396" y="4707593"/>
                    </a:cubicBezTo>
                    <a:cubicBezTo>
                      <a:pt x="1549026" y="4707593"/>
                      <a:pt x="1538753" y="4704041"/>
                      <a:pt x="1528480" y="4702312"/>
                    </a:cubicBezTo>
                    <a:cubicBezTo>
                      <a:pt x="1513981" y="4699912"/>
                      <a:pt x="1498042" y="4700584"/>
                      <a:pt x="1485272" y="4694439"/>
                    </a:cubicBezTo>
                    <a:cubicBezTo>
                      <a:pt x="1471639" y="4687910"/>
                      <a:pt x="1458676" y="4684934"/>
                      <a:pt x="1444562" y="4686950"/>
                    </a:cubicBezTo>
                    <a:cubicBezTo>
                      <a:pt x="1439857" y="4687622"/>
                      <a:pt x="1433808" y="4691655"/>
                      <a:pt x="1431696" y="4695783"/>
                    </a:cubicBezTo>
                    <a:cubicBezTo>
                      <a:pt x="1426991" y="4705001"/>
                      <a:pt x="1420559" y="4706634"/>
                      <a:pt x="1411821" y="4703464"/>
                    </a:cubicBezTo>
                    <a:cubicBezTo>
                      <a:pt x="1404236" y="4700776"/>
                      <a:pt x="1394922" y="4699432"/>
                      <a:pt x="1389738" y="4694247"/>
                    </a:cubicBezTo>
                    <a:cubicBezTo>
                      <a:pt x="1375047" y="4679557"/>
                      <a:pt x="1356324" y="4679077"/>
                      <a:pt x="1338081" y="4675141"/>
                    </a:cubicBezTo>
                    <a:cubicBezTo>
                      <a:pt x="1326945" y="4672739"/>
                      <a:pt x="1316574" y="4672644"/>
                      <a:pt x="1305436" y="4674276"/>
                    </a:cubicBezTo>
                    <a:cubicBezTo>
                      <a:pt x="1281241" y="4677925"/>
                      <a:pt x="1257717" y="4672739"/>
                      <a:pt x="1234481" y="4666115"/>
                    </a:cubicBezTo>
                    <a:cubicBezTo>
                      <a:pt x="1219118" y="4661698"/>
                      <a:pt x="1203372" y="4659010"/>
                      <a:pt x="1188106" y="4654497"/>
                    </a:cubicBezTo>
                    <a:cubicBezTo>
                      <a:pt x="1176680" y="4651041"/>
                      <a:pt x="1165255" y="4646912"/>
                      <a:pt x="1154790" y="4641343"/>
                    </a:cubicBezTo>
                    <a:cubicBezTo>
                      <a:pt x="1139618" y="4633181"/>
                      <a:pt x="1126369" y="4620891"/>
                      <a:pt x="1107069" y="4624156"/>
                    </a:cubicBezTo>
                    <a:cubicBezTo>
                      <a:pt x="1090074" y="4627036"/>
                      <a:pt x="1074713" y="4620988"/>
                      <a:pt x="1059158" y="4615227"/>
                    </a:cubicBezTo>
                    <a:cubicBezTo>
                      <a:pt x="1047732" y="4611002"/>
                      <a:pt x="1036308" y="4606681"/>
                      <a:pt x="1024496" y="4603993"/>
                    </a:cubicBezTo>
                    <a:cubicBezTo>
                      <a:pt x="1010478" y="4600824"/>
                      <a:pt x="994635" y="4602169"/>
                      <a:pt x="982153" y="4596311"/>
                    </a:cubicBezTo>
                    <a:cubicBezTo>
                      <a:pt x="969095" y="4590166"/>
                      <a:pt x="958246" y="4594295"/>
                      <a:pt x="946628" y="4596024"/>
                    </a:cubicBezTo>
                    <a:cubicBezTo>
                      <a:pt x="928097" y="4598712"/>
                      <a:pt x="909661" y="4603705"/>
                      <a:pt x="890939" y="4597368"/>
                    </a:cubicBezTo>
                    <a:cubicBezTo>
                      <a:pt x="868184" y="4589687"/>
                      <a:pt x="845620" y="4581430"/>
                      <a:pt x="822769" y="4574133"/>
                    </a:cubicBezTo>
                    <a:cubicBezTo>
                      <a:pt x="813934" y="4571347"/>
                      <a:pt x="804431" y="4570195"/>
                      <a:pt x="795212" y="4568947"/>
                    </a:cubicBezTo>
                    <a:cubicBezTo>
                      <a:pt x="786476" y="4567891"/>
                      <a:pt x="776010" y="4570579"/>
                      <a:pt x="769288" y="4566547"/>
                    </a:cubicBezTo>
                    <a:cubicBezTo>
                      <a:pt x="752005" y="4556178"/>
                      <a:pt x="734243" y="4551089"/>
                      <a:pt x="714271" y="4551089"/>
                    </a:cubicBezTo>
                    <a:cubicBezTo>
                      <a:pt x="706781" y="4551089"/>
                      <a:pt x="699484" y="4546768"/>
                      <a:pt x="691900" y="4545999"/>
                    </a:cubicBezTo>
                    <a:cubicBezTo>
                      <a:pt x="681529" y="4545040"/>
                      <a:pt x="669623" y="4542447"/>
                      <a:pt x="660598" y="4546096"/>
                    </a:cubicBezTo>
                    <a:cubicBezTo>
                      <a:pt x="639379" y="4554737"/>
                      <a:pt x="622193" y="4547536"/>
                      <a:pt x="603662" y="4538991"/>
                    </a:cubicBezTo>
                    <a:cubicBezTo>
                      <a:pt x="585418" y="4530541"/>
                      <a:pt x="566215" y="4523821"/>
                      <a:pt x="546821" y="4518251"/>
                    </a:cubicBezTo>
                    <a:cubicBezTo>
                      <a:pt x="539524" y="4516235"/>
                      <a:pt x="530787" y="4519596"/>
                      <a:pt x="522721" y="4520267"/>
                    </a:cubicBezTo>
                    <a:cubicBezTo>
                      <a:pt x="519840" y="4520460"/>
                      <a:pt x="516671" y="4520748"/>
                      <a:pt x="514080" y="4519788"/>
                    </a:cubicBezTo>
                    <a:cubicBezTo>
                      <a:pt x="489020" y="4510570"/>
                      <a:pt x="463575" y="4503561"/>
                      <a:pt x="436404" y="4508361"/>
                    </a:cubicBezTo>
                    <a:cubicBezTo>
                      <a:pt x="433908" y="4508842"/>
                      <a:pt x="431123" y="4507786"/>
                      <a:pt x="428626" y="4507114"/>
                    </a:cubicBezTo>
                    <a:cubicBezTo>
                      <a:pt x="416432" y="4503657"/>
                      <a:pt x="404526" y="4498184"/>
                      <a:pt x="392141" y="4496936"/>
                    </a:cubicBezTo>
                    <a:cubicBezTo>
                      <a:pt x="361608" y="4493864"/>
                      <a:pt x="330884" y="4492615"/>
                      <a:pt x="300157" y="4490599"/>
                    </a:cubicBezTo>
                    <a:cubicBezTo>
                      <a:pt x="298237" y="4490503"/>
                      <a:pt x="296221" y="4490503"/>
                      <a:pt x="294493" y="4489831"/>
                    </a:cubicBezTo>
                    <a:cubicBezTo>
                      <a:pt x="283163" y="4485702"/>
                      <a:pt x="273274" y="4487047"/>
                      <a:pt x="263671" y="4494919"/>
                    </a:cubicBezTo>
                    <a:cubicBezTo>
                      <a:pt x="259447" y="4498376"/>
                      <a:pt x="253686" y="4500200"/>
                      <a:pt x="248406" y="4502121"/>
                    </a:cubicBezTo>
                    <a:cubicBezTo>
                      <a:pt x="240628" y="4505002"/>
                      <a:pt x="232659" y="4507786"/>
                      <a:pt x="224594" y="4509610"/>
                    </a:cubicBezTo>
                    <a:cubicBezTo>
                      <a:pt x="216624" y="4511338"/>
                      <a:pt x="208079" y="4513738"/>
                      <a:pt x="200398" y="4512395"/>
                    </a:cubicBezTo>
                    <a:cubicBezTo>
                      <a:pt x="186572" y="4509994"/>
                      <a:pt x="173417" y="4504618"/>
                      <a:pt x="159783" y="4501064"/>
                    </a:cubicBezTo>
                    <a:cubicBezTo>
                      <a:pt x="155079" y="4499816"/>
                      <a:pt x="149893" y="4500009"/>
                      <a:pt x="144997" y="4499912"/>
                    </a:cubicBezTo>
                    <a:cubicBezTo>
                      <a:pt x="133763" y="4499625"/>
                      <a:pt x="122241" y="4502409"/>
                      <a:pt x="112064" y="4494440"/>
                    </a:cubicBezTo>
                    <a:cubicBezTo>
                      <a:pt x="102655" y="4486951"/>
                      <a:pt x="93148" y="4489158"/>
                      <a:pt x="83259" y="4494824"/>
                    </a:cubicBezTo>
                    <a:cubicBezTo>
                      <a:pt x="76154" y="4498857"/>
                      <a:pt x="68090" y="4502025"/>
                      <a:pt x="60120" y="4503561"/>
                    </a:cubicBezTo>
                    <a:cubicBezTo>
                      <a:pt x="49174" y="4505673"/>
                      <a:pt x="38324" y="4506538"/>
                      <a:pt x="26514" y="4505289"/>
                    </a:cubicBezTo>
                    <a:cubicBezTo>
                      <a:pt x="18161" y="4504425"/>
                      <a:pt x="11343" y="4504041"/>
                      <a:pt x="4814" y="4498952"/>
                    </a:cubicBezTo>
                    <a:cubicBezTo>
                      <a:pt x="3759" y="4498184"/>
                      <a:pt x="1839" y="4497992"/>
                      <a:pt x="398" y="4498089"/>
                    </a:cubicBezTo>
                    <a:lnTo>
                      <a:pt x="0" y="4498087"/>
                    </a:lnTo>
                    <a:close/>
                  </a:path>
                </a:pathLst>
              </a:custGeom>
              <a:solidFill>
                <a:schemeClr val="tx1"/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5135" name="Freeform: Shape 5134">
                <a:extLst>
                  <a:ext uri="{FF2B5EF4-FFF2-40B4-BE49-F238E27FC236}">
                    <a16:creationId xmlns:a16="http://schemas.microsoft.com/office/drawing/2014/main" id="{C9C14E68-C469-4A71-AF08-169DB545FC6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96001" y="841376"/>
                <a:ext cx="5260975" cy="4707593"/>
              </a:xfrm>
              <a:custGeom>
                <a:avLst/>
                <a:gdLst>
                  <a:gd name="connsiteX0" fmla="*/ 0 w 5260975"/>
                  <a:gd name="connsiteY0" fmla="*/ 0 h 4707593"/>
                  <a:gd name="connsiteX1" fmla="*/ 5260975 w 5260975"/>
                  <a:gd name="connsiteY1" fmla="*/ 0 h 4707593"/>
                  <a:gd name="connsiteX2" fmla="*/ 5260975 w 5260975"/>
                  <a:gd name="connsiteY2" fmla="*/ 3296937 h 4707593"/>
                  <a:gd name="connsiteX3" fmla="*/ 5260975 w 5260975"/>
                  <a:gd name="connsiteY3" fmla="*/ 3518571 h 4707593"/>
                  <a:gd name="connsiteX4" fmla="*/ 5226503 w 5260975"/>
                  <a:gd name="connsiteY4" fmla="*/ 3534000 h 4707593"/>
                  <a:gd name="connsiteX5" fmla="*/ 5206341 w 5260975"/>
                  <a:gd name="connsiteY5" fmla="*/ 3542065 h 4707593"/>
                  <a:gd name="connsiteX6" fmla="*/ 5123287 w 5260975"/>
                  <a:gd name="connsiteY6" fmla="*/ 3594010 h 4707593"/>
                  <a:gd name="connsiteX7" fmla="*/ 5048107 w 5260975"/>
                  <a:gd name="connsiteY7" fmla="*/ 3658244 h 4707593"/>
                  <a:gd name="connsiteX8" fmla="*/ 4992899 w 5260975"/>
                  <a:gd name="connsiteY8" fmla="*/ 3734479 h 4707593"/>
                  <a:gd name="connsiteX9" fmla="*/ 4977440 w 5260975"/>
                  <a:gd name="connsiteY9" fmla="*/ 3752627 h 4707593"/>
                  <a:gd name="connsiteX10" fmla="*/ 4935193 w 5260975"/>
                  <a:gd name="connsiteY10" fmla="*/ 3775382 h 4707593"/>
                  <a:gd name="connsiteX11" fmla="*/ 4897844 w 5260975"/>
                  <a:gd name="connsiteY11" fmla="*/ 3792472 h 4707593"/>
                  <a:gd name="connsiteX12" fmla="*/ 4870767 w 5260975"/>
                  <a:gd name="connsiteY12" fmla="*/ 3811388 h 4707593"/>
                  <a:gd name="connsiteX13" fmla="*/ 4847916 w 5260975"/>
                  <a:gd name="connsiteY13" fmla="*/ 3828767 h 4707593"/>
                  <a:gd name="connsiteX14" fmla="*/ 4796163 w 5260975"/>
                  <a:gd name="connsiteY14" fmla="*/ 3873702 h 4707593"/>
                  <a:gd name="connsiteX15" fmla="*/ 4738843 w 5260975"/>
                  <a:gd name="connsiteY15" fmla="*/ 3911628 h 4707593"/>
                  <a:gd name="connsiteX16" fmla="*/ 4692755 w 5260975"/>
                  <a:gd name="connsiteY16" fmla="*/ 3958099 h 4707593"/>
                  <a:gd name="connsiteX17" fmla="*/ 4673744 w 5260975"/>
                  <a:gd name="connsiteY17" fmla="*/ 3983255 h 4707593"/>
                  <a:gd name="connsiteX18" fmla="*/ 4633801 w 5260975"/>
                  <a:gd name="connsiteY18" fmla="*/ 4000442 h 4707593"/>
                  <a:gd name="connsiteX19" fmla="*/ 4590499 w 5260975"/>
                  <a:gd name="connsiteY19" fmla="*/ 4027326 h 4707593"/>
                  <a:gd name="connsiteX20" fmla="*/ 4559773 w 5260975"/>
                  <a:gd name="connsiteY20" fmla="*/ 4054018 h 4707593"/>
                  <a:gd name="connsiteX21" fmla="*/ 4536059 w 5260975"/>
                  <a:gd name="connsiteY21" fmla="*/ 4071877 h 4707593"/>
                  <a:gd name="connsiteX22" fmla="*/ 4502549 w 5260975"/>
                  <a:gd name="connsiteY22" fmla="*/ 4089832 h 4707593"/>
                  <a:gd name="connsiteX23" fmla="*/ 4468944 w 5260975"/>
                  <a:gd name="connsiteY23" fmla="*/ 4113356 h 4707593"/>
                  <a:gd name="connsiteX24" fmla="*/ 4452622 w 5260975"/>
                  <a:gd name="connsiteY24" fmla="*/ 4127854 h 4707593"/>
                  <a:gd name="connsiteX25" fmla="*/ 4421032 w 5260975"/>
                  <a:gd name="connsiteY25" fmla="*/ 4151953 h 4707593"/>
                  <a:gd name="connsiteX26" fmla="*/ 4388483 w 5260975"/>
                  <a:gd name="connsiteY26" fmla="*/ 4174421 h 4707593"/>
                  <a:gd name="connsiteX27" fmla="*/ 4327321 w 5260975"/>
                  <a:gd name="connsiteY27" fmla="*/ 4200153 h 4707593"/>
                  <a:gd name="connsiteX28" fmla="*/ 4271633 w 5260975"/>
                  <a:gd name="connsiteY28" fmla="*/ 4237983 h 4707593"/>
                  <a:gd name="connsiteX29" fmla="*/ 4227465 w 5260975"/>
                  <a:gd name="connsiteY29" fmla="*/ 4265635 h 4707593"/>
                  <a:gd name="connsiteX30" fmla="*/ 4201733 w 5260975"/>
                  <a:gd name="connsiteY30" fmla="*/ 4283783 h 4707593"/>
                  <a:gd name="connsiteX31" fmla="*/ 4154494 w 5260975"/>
                  <a:gd name="connsiteY31" fmla="*/ 4324301 h 4707593"/>
                  <a:gd name="connsiteX32" fmla="*/ 4081234 w 5260975"/>
                  <a:gd name="connsiteY32" fmla="*/ 4366931 h 4707593"/>
                  <a:gd name="connsiteX33" fmla="*/ 4036971 w 5260975"/>
                  <a:gd name="connsiteY33" fmla="*/ 4389975 h 4707593"/>
                  <a:gd name="connsiteX34" fmla="*/ 3941725 w 5260975"/>
                  <a:gd name="connsiteY34" fmla="*/ 4424733 h 4707593"/>
                  <a:gd name="connsiteX35" fmla="*/ 3910999 w 5260975"/>
                  <a:gd name="connsiteY35" fmla="*/ 4437119 h 4707593"/>
                  <a:gd name="connsiteX36" fmla="*/ 3875859 w 5260975"/>
                  <a:gd name="connsiteY36" fmla="*/ 4445280 h 4707593"/>
                  <a:gd name="connsiteX37" fmla="*/ 3819401 w 5260975"/>
                  <a:gd name="connsiteY37" fmla="*/ 4464579 h 4707593"/>
                  <a:gd name="connsiteX38" fmla="*/ 3709176 w 5260975"/>
                  <a:gd name="connsiteY38" fmla="*/ 4497800 h 4707593"/>
                  <a:gd name="connsiteX39" fmla="*/ 3684981 w 5260975"/>
                  <a:gd name="connsiteY39" fmla="*/ 4502889 h 4707593"/>
                  <a:gd name="connsiteX40" fmla="*/ 3623338 w 5260975"/>
                  <a:gd name="connsiteY40" fmla="*/ 4524300 h 4707593"/>
                  <a:gd name="connsiteX41" fmla="*/ 3586373 w 5260975"/>
                  <a:gd name="connsiteY41" fmla="*/ 4538702 h 4707593"/>
                  <a:gd name="connsiteX42" fmla="*/ 3555743 w 5260975"/>
                  <a:gd name="connsiteY42" fmla="*/ 4546960 h 4707593"/>
                  <a:gd name="connsiteX43" fmla="*/ 3528667 w 5260975"/>
                  <a:gd name="connsiteY43" fmla="*/ 4550801 h 4707593"/>
                  <a:gd name="connsiteX44" fmla="*/ 3457424 w 5260975"/>
                  <a:gd name="connsiteY44" fmla="*/ 4569811 h 4707593"/>
                  <a:gd name="connsiteX45" fmla="*/ 3429003 w 5260975"/>
                  <a:gd name="connsiteY45" fmla="*/ 4577301 h 4707593"/>
                  <a:gd name="connsiteX46" fmla="*/ 3355264 w 5260975"/>
                  <a:gd name="connsiteY46" fmla="*/ 4603033 h 4707593"/>
                  <a:gd name="connsiteX47" fmla="*/ 3292757 w 5260975"/>
                  <a:gd name="connsiteY47" fmla="*/ 4620027 h 4707593"/>
                  <a:gd name="connsiteX48" fmla="*/ 3266643 w 5260975"/>
                  <a:gd name="connsiteY48" fmla="*/ 4628188 h 4707593"/>
                  <a:gd name="connsiteX49" fmla="*/ 3206921 w 5260975"/>
                  <a:gd name="connsiteY49" fmla="*/ 4641823 h 4707593"/>
                  <a:gd name="connsiteX50" fmla="*/ 3173123 w 5260975"/>
                  <a:gd name="connsiteY50" fmla="*/ 4651425 h 4707593"/>
                  <a:gd name="connsiteX51" fmla="*/ 3090646 w 5260975"/>
                  <a:gd name="connsiteY51" fmla="*/ 4662274 h 4707593"/>
                  <a:gd name="connsiteX52" fmla="*/ 3005480 w 5260975"/>
                  <a:gd name="connsiteY52" fmla="*/ 4672739 h 4707593"/>
                  <a:gd name="connsiteX53" fmla="*/ 2958721 w 5260975"/>
                  <a:gd name="connsiteY53" fmla="*/ 4676196 h 4707593"/>
                  <a:gd name="connsiteX54" fmla="*/ 2917915 w 5260975"/>
                  <a:gd name="connsiteY54" fmla="*/ 4681670 h 4707593"/>
                  <a:gd name="connsiteX55" fmla="*/ 2882389 w 5260975"/>
                  <a:gd name="connsiteY55" fmla="*/ 4685126 h 4707593"/>
                  <a:gd name="connsiteX56" fmla="*/ 2825837 w 5260975"/>
                  <a:gd name="connsiteY56" fmla="*/ 4692135 h 4707593"/>
                  <a:gd name="connsiteX57" fmla="*/ 2802313 w 5260975"/>
                  <a:gd name="connsiteY57" fmla="*/ 4693960 h 4707593"/>
                  <a:gd name="connsiteX58" fmla="*/ 2746816 w 5260975"/>
                  <a:gd name="connsiteY58" fmla="*/ 4693863 h 4707593"/>
                  <a:gd name="connsiteX59" fmla="*/ 2727517 w 5260975"/>
                  <a:gd name="connsiteY59" fmla="*/ 4692903 h 4707593"/>
                  <a:gd name="connsiteX60" fmla="*/ 2690359 w 5260975"/>
                  <a:gd name="connsiteY60" fmla="*/ 4680997 h 4707593"/>
                  <a:gd name="connsiteX61" fmla="*/ 2685943 w 5260975"/>
                  <a:gd name="connsiteY61" fmla="*/ 4680133 h 4707593"/>
                  <a:gd name="connsiteX62" fmla="*/ 2661554 w 5260975"/>
                  <a:gd name="connsiteY62" fmla="*/ 4675428 h 4707593"/>
                  <a:gd name="connsiteX63" fmla="*/ 2648208 w 5260975"/>
                  <a:gd name="connsiteY63" fmla="*/ 4673892 h 4707593"/>
                  <a:gd name="connsiteX64" fmla="*/ 2597512 w 5260975"/>
                  <a:gd name="connsiteY64" fmla="*/ 4664099 h 4707593"/>
                  <a:gd name="connsiteX65" fmla="*/ 2568324 w 5260975"/>
                  <a:gd name="connsiteY65" fmla="*/ 4659490 h 4707593"/>
                  <a:gd name="connsiteX66" fmla="*/ 2544704 w 5260975"/>
                  <a:gd name="connsiteY66" fmla="*/ 4660162 h 4707593"/>
                  <a:gd name="connsiteX67" fmla="*/ 2503225 w 5260975"/>
                  <a:gd name="connsiteY67" fmla="*/ 4661026 h 4707593"/>
                  <a:gd name="connsiteX68" fmla="*/ 2489975 w 5260975"/>
                  <a:gd name="connsiteY68" fmla="*/ 4663235 h 4707593"/>
                  <a:gd name="connsiteX69" fmla="*/ 2430061 w 5260975"/>
                  <a:gd name="connsiteY69" fmla="*/ 4656897 h 4707593"/>
                  <a:gd name="connsiteX70" fmla="*/ 2395880 w 5260975"/>
                  <a:gd name="connsiteY70" fmla="*/ 4656417 h 4707593"/>
                  <a:gd name="connsiteX71" fmla="*/ 2357378 w 5260975"/>
                  <a:gd name="connsiteY71" fmla="*/ 4648544 h 4707593"/>
                  <a:gd name="connsiteX72" fmla="*/ 2346145 w 5260975"/>
                  <a:gd name="connsiteY72" fmla="*/ 4648928 h 4707593"/>
                  <a:gd name="connsiteX73" fmla="*/ 2333567 w 5260975"/>
                  <a:gd name="connsiteY73" fmla="*/ 4649600 h 4707593"/>
                  <a:gd name="connsiteX74" fmla="*/ 2294968 w 5260975"/>
                  <a:gd name="connsiteY74" fmla="*/ 4650177 h 4707593"/>
                  <a:gd name="connsiteX75" fmla="*/ 2271540 w 5260975"/>
                  <a:gd name="connsiteY75" fmla="*/ 4653057 h 4707593"/>
                  <a:gd name="connsiteX76" fmla="*/ 2226895 w 5260975"/>
                  <a:gd name="connsiteY76" fmla="*/ 4651329 h 4707593"/>
                  <a:gd name="connsiteX77" fmla="*/ 2210379 w 5260975"/>
                  <a:gd name="connsiteY77" fmla="*/ 4653825 h 4707593"/>
                  <a:gd name="connsiteX78" fmla="*/ 2168613 w 5260975"/>
                  <a:gd name="connsiteY78" fmla="*/ 4654113 h 4707593"/>
                  <a:gd name="connsiteX79" fmla="*/ 2131167 w 5260975"/>
                  <a:gd name="connsiteY79" fmla="*/ 4652673 h 4707593"/>
                  <a:gd name="connsiteX80" fmla="*/ 2095065 w 5260975"/>
                  <a:gd name="connsiteY80" fmla="*/ 4653441 h 4707593"/>
                  <a:gd name="connsiteX81" fmla="*/ 2069237 w 5260975"/>
                  <a:gd name="connsiteY81" fmla="*/ 4656609 h 4707593"/>
                  <a:gd name="connsiteX82" fmla="*/ 2041201 w 5260975"/>
                  <a:gd name="connsiteY82" fmla="*/ 4658529 h 4707593"/>
                  <a:gd name="connsiteX83" fmla="*/ 1963909 w 5260975"/>
                  <a:gd name="connsiteY83" fmla="*/ 4669955 h 4707593"/>
                  <a:gd name="connsiteX84" fmla="*/ 1949603 w 5260975"/>
                  <a:gd name="connsiteY84" fmla="*/ 4667171 h 4707593"/>
                  <a:gd name="connsiteX85" fmla="*/ 1868373 w 5260975"/>
                  <a:gd name="connsiteY85" fmla="*/ 4664578 h 4707593"/>
                  <a:gd name="connsiteX86" fmla="*/ 1850707 w 5260975"/>
                  <a:gd name="connsiteY86" fmla="*/ 4664771 h 4707593"/>
                  <a:gd name="connsiteX87" fmla="*/ 1803275 w 5260975"/>
                  <a:gd name="connsiteY87" fmla="*/ 4653441 h 4707593"/>
                  <a:gd name="connsiteX88" fmla="*/ 1730112 w 5260975"/>
                  <a:gd name="connsiteY88" fmla="*/ 4671396 h 4707593"/>
                  <a:gd name="connsiteX89" fmla="*/ 1661652 w 5260975"/>
                  <a:gd name="connsiteY89" fmla="*/ 4693863 h 4707593"/>
                  <a:gd name="connsiteX90" fmla="*/ 1653011 w 5260975"/>
                  <a:gd name="connsiteY90" fmla="*/ 4696744 h 4707593"/>
                  <a:gd name="connsiteX91" fmla="*/ 1628431 w 5260975"/>
                  <a:gd name="connsiteY91" fmla="*/ 4701641 h 4707593"/>
                  <a:gd name="connsiteX92" fmla="*/ 1597995 w 5260975"/>
                  <a:gd name="connsiteY92" fmla="*/ 4703369 h 4707593"/>
                  <a:gd name="connsiteX93" fmla="*/ 1559396 w 5260975"/>
                  <a:gd name="connsiteY93" fmla="*/ 4707593 h 4707593"/>
                  <a:gd name="connsiteX94" fmla="*/ 1528480 w 5260975"/>
                  <a:gd name="connsiteY94" fmla="*/ 4702312 h 4707593"/>
                  <a:gd name="connsiteX95" fmla="*/ 1485272 w 5260975"/>
                  <a:gd name="connsiteY95" fmla="*/ 4694439 h 4707593"/>
                  <a:gd name="connsiteX96" fmla="*/ 1444562 w 5260975"/>
                  <a:gd name="connsiteY96" fmla="*/ 4686950 h 4707593"/>
                  <a:gd name="connsiteX97" fmla="*/ 1431696 w 5260975"/>
                  <a:gd name="connsiteY97" fmla="*/ 4695783 h 4707593"/>
                  <a:gd name="connsiteX98" fmla="*/ 1411821 w 5260975"/>
                  <a:gd name="connsiteY98" fmla="*/ 4703464 h 4707593"/>
                  <a:gd name="connsiteX99" fmla="*/ 1389738 w 5260975"/>
                  <a:gd name="connsiteY99" fmla="*/ 4694247 h 4707593"/>
                  <a:gd name="connsiteX100" fmla="*/ 1338081 w 5260975"/>
                  <a:gd name="connsiteY100" fmla="*/ 4675141 h 4707593"/>
                  <a:gd name="connsiteX101" fmla="*/ 1305436 w 5260975"/>
                  <a:gd name="connsiteY101" fmla="*/ 4674276 h 4707593"/>
                  <a:gd name="connsiteX102" fmla="*/ 1234481 w 5260975"/>
                  <a:gd name="connsiteY102" fmla="*/ 4666115 h 4707593"/>
                  <a:gd name="connsiteX103" fmla="*/ 1188106 w 5260975"/>
                  <a:gd name="connsiteY103" fmla="*/ 4654497 h 4707593"/>
                  <a:gd name="connsiteX104" fmla="*/ 1154790 w 5260975"/>
                  <a:gd name="connsiteY104" fmla="*/ 4641343 h 4707593"/>
                  <a:gd name="connsiteX105" fmla="*/ 1107069 w 5260975"/>
                  <a:gd name="connsiteY105" fmla="*/ 4624156 h 4707593"/>
                  <a:gd name="connsiteX106" fmla="*/ 1059158 w 5260975"/>
                  <a:gd name="connsiteY106" fmla="*/ 4615227 h 4707593"/>
                  <a:gd name="connsiteX107" fmla="*/ 1024496 w 5260975"/>
                  <a:gd name="connsiteY107" fmla="*/ 4603993 h 4707593"/>
                  <a:gd name="connsiteX108" fmla="*/ 982153 w 5260975"/>
                  <a:gd name="connsiteY108" fmla="*/ 4596311 h 4707593"/>
                  <a:gd name="connsiteX109" fmla="*/ 946628 w 5260975"/>
                  <a:gd name="connsiteY109" fmla="*/ 4596024 h 4707593"/>
                  <a:gd name="connsiteX110" fmla="*/ 890939 w 5260975"/>
                  <a:gd name="connsiteY110" fmla="*/ 4597368 h 4707593"/>
                  <a:gd name="connsiteX111" fmla="*/ 822769 w 5260975"/>
                  <a:gd name="connsiteY111" fmla="*/ 4574133 h 4707593"/>
                  <a:gd name="connsiteX112" fmla="*/ 795212 w 5260975"/>
                  <a:gd name="connsiteY112" fmla="*/ 4568947 h 4707593"/>
                  <a:gd name="connsiteX113" fmla="*/ 769288 w 5260975"/>
                  <a:gd name="connsiteY113" fmla="*/ 4566547 h 4707593"/>
                  <a:gd name="connsiteX114" fmla="*/ 714271 w 5260975"/>
                  <a:gd name="connsiteY114" fmla="*/ 4551089 h 4707593"/>
                  <a:gd name="connsiteX115" fmla="*/ 691900 w 5260975"/>
                  <a:gd name="connsiteY115" fmla="*/ 4545999 h 4707593"/>
                  <a:gd name="connsiteX116" fmla="*/ 660598 w 5260975"/>
                  <a:gd name="connsiteY116" fmla="*/ 4546096 h 4707593"/>
                  <a:gd name="connsiteX117" fmla="*/ 603662 w 5260975"/>
                  <a:gd name="connsiteY117" fmla="*/ 4538991 h 4707593"/>
                  <a:gd name="connsiteX118" fmla="*/ 546821 w 5260975"/>
                  <a:gd name="connsiteY118" fmla="*/ 4518251 h 4707593"/>
                  <a:gd name="connsiteX119" fmla="*/ 522721 w 5260975"/>
                  <a:gd name="connsiteY119" fmla="*/ 4520267 h 4707593"/>
                  <a:gd name="connsiteX120" fmla="*/ 514080 w 5260975"/>
                  <a:gd name="connsiteY120" fmla="*/ 4519788 h 4707593"/>
                  <a:gd name="connsiteX121" fmla="*/ 436404 w 5260975"/>
                  <a:gd name="connsiteY121" fmla="*/ 4508361 h 4707593"/>
                  <a:gd name="connsiteX122" fmla="*/ 428626 w 5260975"/>
                  <a:gd name="connsiteY122" fmla="*/ 4507114 h 4707593"/>
                  <a:gd name="connsiteX123" fmla="*/ 392141 w 5260975"/>
                  <a:gd name="connsiteY123" fmla="*/ 4496936 h 4707593"/>
                  <a:gd name="connsiteX124" fmla="*/ 300157 w 5260975"/>
                  <a:gd name="connsiteY124" fmla="*/ 4490599 h 4707593"/>
                  <a:gd name="connsiteX125" fmla="*/ 294493 w 5260975"/>
                  <a:gd name="connsiteY125" fmla="*/ 4489831 h 4707593"/>
                  <a:gd name="connsiteX126" fmla="*/ 263671 w 5260975"/>
                  <a:gd name="connsiteY126" fmla="*/ 4494919 h 4707593"/>
                  <a:gd name="connsiteX127" fmla="*/ 248406 w 5260975"/>
                  <a:gd name="connsiteY127" fmla="*/ 4502121 h 4707593"/>
                  <a:gd name="connsiteX128" fmla="*/ 224594 w 5260975"/>
                  <a:gd name="connsiteY128" fmla="*/ 4509610 h 4707593"/>
                  <a:gd name="connsiteX129" fmla="*/ 200398 w 5260975"/>
                  <a:gd name="connsiteY129" fmla="*/ 4512395 h 4707593"/>
                  <a:gd name="connsiteX130" fmla="*/ 159783 w 5260975"/>
                  <a:gd name="connsiteY130" fmla="*/ 4501064 h 4707593"/>
                  <a:gd name="connsiteX131" fmla="*/ 144997 w 5260975"/>
                  <a:gd name="connsiteY131" fmla="*/ 4499912 h 4707593"/>
                  <a:gd name="connsiteX132" fmla="*/ 112064 w 5260975"/>
                  <a:gd name="connsiteY132" fmla="*/ 4494440 h 4707593"/>
                  <a:gd name="connsiteX133" fmla="*/ 83259 w 5260975"/>
                  <a:gd name="connsiteY133" fmla="*/ 4494824 h 4707593"/>
                  <a:gd name="connsiteX134" fmla="*/ 60120 w 5260975"/>
                  <a:gd name="connsiteY134" fmla="*/ 4503561 h 4707593"/>
                  <a:gd name="connsiteX135" fmla="*/ 26514 w 5260975"/>
                  <a:gd name="connsiteY135" fmla="*/ 4505289 h 4707593"/>
                  <a:gd name="connsiteX136" fmla="*/ 4814 w 5260975"/>
                  <a:gd name="connsiteY136" fmla="*/ 4498952 h 4707593"/>
                  <a:gd name="connsiteX137" fmla="*/ 398 w 5260975"/>
                  <a:gd name="connsiteY137" fmla="*/ 4498089 h 4707593"/>
                  <a:gd name="connsiteX138" fmla="*/ 0 w 5260975"/>
                  <a:gd name="connsiteY138" fmla="*/ 4498087 h 4707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</a:cxnLst>
                <a:rect l="l" t="t" r="r" b="b"/>
                <a:pathLst>
                  <a:path w="5260975" h="4707593">
                    <a:moveTo>
                      <a:pt x="0" y="0"/>
                    </a:moveTo>
                    <a:lnTo>
                      <a:pt x="5260975" y="0"/>
                    </a:lnTo>
                    <a:lnTo>
                      <a:pt x="5260975" y="3296937"/>
                    </a:lnTo>
                    <a:lnTo>
                      <a:pt x="5260975" y="3518571"/>
                    </a:lnTo>
                    <a:lnTo>
                      <a:pt x="5226503" y="3534000"/>
                    </a:lnTo>
                    <a:cubicBezTo>
                      <a:pt x="5219783" y="3536785"/>
                      <a:pt x="5212389" y="3538321"/>
                      <a:pt x="5206341" y="3542065"/>
                    </a:cubicBezTo>
                    <a:cubicBezTo>
                      <a:pt x="5178495" y="3559156"/>
                      <a:pt x="5151515" y="3577591"/>
                      <a:pt x="5123287" y="3594010"/>
                    </a:cubicBezTo>
                    <a:cubicBezTo>
                      <a:pt x="5094195" y="3611004"/>
                      <a:pt x="5068175" y="3631071"/>
                      <a:pt x="5048107" y="3658244"/>
                    </a:cubicBezTo>
                    <a:cubicBezTo>
                      <a:pt x="5029480" y="3683496"/>
                      <a:pt x="5011429" y="3709131"/>
                      <a:pt x="4992899" y="3734479"/>
                    </a:cubicBezTo>
                    <a:cubicBezTo>
                      <a:pt x="4988194" y="3740912"/>
                      <a:pt x="4983873" y="3748498"/>
                      <a:pt x="4977440" y="3752627"/>
                    </a:cubicBezTo>
                    <a:cubicBezTo>
                      <a:pt x="4964094" y="3761268"/>
                      <a:pt x="4949499" y="3768277"/>
                      <a:pt x="4935193" y="3775382"/>
                    </a:cubicBezTo>
                    <a:cubicBezTo>
                      <a:pt x="4922903" y="3781431"/>
                      <a:pt x="4909845" y="3785943"/>
                      <a:pt x="4897844" y="3792472"/>
                    </a:cubicBezTo>
                    <a:cubicBezTo>
                      <a:pt x="4888243" y="3797658"/>
                      <a:pt x="4879697" y="3804859"/>
                      <a:pt x="4870767" y="3811388"/>
                    </a:cubicBezTo>
                    <a:cubicBezTo>
                      <a:pt x="4862990" y="3817052"/>
                      <a:pt x="4854445" y="3821949"/>
                      <a:pt x="4847916" y="3828767"/>
                    </a:cubicBezTo>
                    <a:cubicBezTo>
                      <a:pt x="4831977" y="3845281"/>
                      <a:pt x="4815942" y="3861508"/>
                      <a:pt x="4796163" y="3873702"/>
                    </a:cubicBezTo>
                    <a:cubicBezTo>
                      <a:pt x="4776672" y="3885799"/>
                      <a:pt x="4758237" y="3899338"/>
                      <a:pt x="4738843" y="3911628"/>
                    </a:cubicBezTo>
                    <a:cubicBezTo>
                      <a:pt x="4719831" y="3923630"/>
                      <a:pt x="4702645" y="3936783"/>
                      <a:pt x="4692755" y="3958099"/>
                    </a:cubicBezTo>
                    <a:cubicBezTo>
                      <a:pt x="4688339" y="3967508"/>
                      <a:pt x="4682097" y="3977782"/>
                      <a:pt x="4673744" y="3983255"/>
                    </a:cubicBezTo>
                    <a:cubicBezTo>
                      <a:pt x="4661838" y="3991032"/>
                      <a:pt x="4646764" y="3993817"/>
                      <a:pt x="4633801" y="4000442"/>
                    </a:cubicBezTo>
                    <a:cubicBezTo>
                      <a:pt x="4618535" y="4008219"/>
                      <a:pt x="4600869" y="4014940"/>
                      <a:pt x="4590499" y="4027326"/>
                    </a:cubicBezTo>
                    <a:cubicBezTo>
                      <a:pt x="4581281" y="4038368"/>
                      <a:pt x="4571968" y="4047009"/>
                      <a:pt x="4559773" y="4054018"/>
                    </a:cubicBezTo>
                    <a:cubicBezTo>
                      <a:pt x="4551229" y="4058915"/>
                      <a:pt x="4544892" y="4067844"/>
                      <a:pt x="4536059" y="4071877"/>
                    </a:cubicBezTo>
                    <a:cubicBezTo>
                      <a:pt x="4524441" y="4077254"/>
                      <a:pt x="4512727" y="4081479"/>
                      <a:pt x="4502549" y="4089832"/>
                    </a:cubicBezTo>
                    <a:cubicBezTo>
                      <a:pt x="4491987" y="4098473"/>
                      <a:pt x="4479986" y="4105290"/>
                      <a:pt x="4468944" y="4113356"/>
                    </a:cubicBezTo>
                    <a:cubicBezTo>
                      <a:pt x="4463087" y="4117676"/>
                      <a:pt x="4458286" y="4123341"/>
                      <a:pt x="4452622" y="4127854"/>
                    </a:cubicBezTo>
                    <a:cubicBezTo>
                      <a:pt x="4442252" y="4136111"/>
                      <a:pt x="4431690" y="4144176"/>
                      <a:pt x="4421032" y="4151953"/>
                    </a:cubicBezTo>
                    <a:cubicBezTo>
                      <a:pt x="4410375" y="4159731"/>
                      <a:pt x="4400197" y="4168756"/>
                      <a:pt x="4388483" y="4174421"/>
                    </a:cubicBezTo>
                    <a:cubicBezTo>
                      <a:pt x="4368513" y="4184023"/>
                      <a:pt x="4346717" y="4189784"/>
                      <a:pt x="4327321" y="4200153"/>
                    </a:cubicBezTo>
                    <a:cubicBezTo>
                      <a:pt x="4307639" y="4210714"/>
                      <a:pt x="4289107" y="4223965"/>
                      <a:pt x="4271633" y="4237983"/>
                    </a:cubicBezTo>
                    <a:cubicBezTo>
                      <a:pt x="4257807" y="4249025"/>
                      <a:pt x="4244845" y="4259971"/>
                      <a:pt x="4227465" y="4265635"/>
                    </a:cubicBezTo>
                    <a:cubicBezTo>
                      <a:pt x="4217768" y="4268804"/>
                      <a:pt x="4207591" y="4275717"/>
                      <a:pt x="4201733" y="4283783"/>
                    </a:cubicBezTo>
                    <a:cubicBezTo>
                      <a:pt x="4189059" y="4301353"/>
                      <a:pt x="4172833" y="4313739"/>
                      <a:pt x="4154494" y="4324301"/>
                    </a:cubicBezTo>
                    <a:cubicBezTo>
                      <a:pt x="4130010" y="4338511"/>
                      <a:pt x="4105814" y="4353009"/>
                      <a:pt x="4081234" y="4366931"/>
                    </a:cubicBezTo>
                    <a:cubicBezTo>
                      <a:pt x="4066737" y="4375189"/>
                      <a:pt x="4052335" y="4383926"/>
                      <a:pt x="4036971" y="4389975"/>
                    </a:cubicBezTo>
                    <a:cubicBezTo>
                      <a:pt x="4005575" y="4402457"/>
                      <a:pt x="3973410" y="4413114"/>
                      <a:pt x="3941725" y="4424733"/>
                    </a:cubicBezTo>
                    <a:cubicBezTo>
                      <a:pt x="3931355" y="4428477"/>
                      <a:pt x="3921561" y="4433854"/>
                      <a:pt x="3910999" y="4437119"/>
                    </a:cubicBezTo>
                    <a:cubicBezTo>
                      <a:pt x="3899573" y="4440671"/>
                      <a:pt x="3887285" y="4441727"/>
                      <a:pt x="3875859" y="4445280"/>
                    </a:cubicBezTo>
                    <a:cubicBezTo>
                      <a:pt x="3856847" y="4451136"/>
                      <a:pt x="3838412" y="4458626"/>
                      <a:pt x="3819401" y="4464579"/>
                    </a:cubicBezTo>
                    <a:cubicBezTo>
                      <a:pt x="3782723" y="4476005"/>
                      <a:pt x="3745949" y="4486951"/>
                      <a:pt x="3709176" y="4497800"/>
                    </a:cubicBezTo>
                    <a:cubicBezTo>
                      <a:pt x="3701303" y="4500105"/>
                      <a:pt x="3692757" y="4500393"/>
                      <a:pt x="3684981" y="4502889"/>
                    </a:cubicBezTo>
                    <a:cubicBezTo>
                      <a:pt x="3664337" y="4509610"/>
                      <a:pt x="3643789" y="4516907"/>
                      <a:pt x="3623338" y="4524300"/>
                    </a:cubicBezTo>
                    <a:cubicBezTo>
                      <a:pt x="3610953" y="4528813"/>
                      <a:pt x="3598854" y="4534382"/>
                      <a:pt x="3586373" y="4538702"/>
                    </a:cubicBezTo>
                    <a:cubicBezTo>
                      <a:pt x="3576387" y="4542159"/>
                      <a:pt x="3566113" y="4544847"/>
                      <a:pt x="3555743" y="4546960"/>
                    </a:cubicBezTo>
                    <a:cubicBezTo>
                      <a:pt x="3546814" y="4548785"/>
                      <a:pt x="3537501" y="4548592"/>
                      <a:pt x="3528667" y="4550801"/>
                    </a:cubicBezTo>
                    <a:cubicBezTo>
                      <a:pt x="3504759" y="4556753"/>
                      <a:pt x="3481140" y="4563475"/>
                      <a:pt x="3457424" y="4569811"/>
                    </a:cubicBezTo>
                    <a:cubicBezTo>
                      <a:pt x="3447919" y="4572308"/>
                      <a:pt x="3438221" y="4574133"/>
                      <a:pt x="3429003" y="4577301"/>
                    </a:cubicBezTo>
                    <a:cubicBezTo>
                      <a:pt x="3404327" y="4585654"/>
                      <a:pt x="3380036" y="4595159"/>
                      <a:pt x="3355264" y="4603033"/>
                    </a:cubicBezTo>
                    <a:cubicBezTo>
                      <a:pt x="3334717" y="4609562"/>
                      <a:pt x="3313593" y="4614266"/>
                      <a:pt x="3292757" y="4620027"/>
                    </a:cubicBezTo>
                    <a:cubicBezTo>
                      <a:pt x="3283924" y="4622524"/>
                      <a:pt x="3275475" y="4626077"/>
                      <a:pt x="3266643" y="4628188"/>
                    </a:cubicBezTo>
                    <a:cubicBezTo>
                      <a:pt x="3246863" y="4632990"/>
                      <a:pt x="3226796" y="4637022"/>
                      <a:pt x="3206921" y="4641823"/>
                    </a:cubicBezTo>
                    <a:cubicBezTo>
                      <a:pt x="3195590" y="4644607"/>
                      <a:pt x="3184645" y="4649600"/>
                      <a:pt x="3173123" y="4651425"/>
                    </a:cubicBezTo>
                    <a:cubicBezTo>
                      <a:pt x="3145759" y="4655745"/>
                      <a:pt x="3118203" y="4658817"/>
                      <a:pt x="3090646" y="4662274"/>
                    </a:cubicBezTo>
                    <a:cubicBezTo>
                      <a:pt x="3062227" y="4665826"/>
                      <a:pt x="3033902" y="4669571"/>
                      <a:pt x="3005480" y="4672739"/>
                    </a:cubicBezTo>
                    <a:cubicBezTo>
                      <a:pt x="2989926" y="4674372"/>
                      <a:pt x="2974275" y="4674660"/>
                      <a:pt x="2958721" y="4676196"/>
                    </a:cubicBezTo>
                    <a:cubicBezTo>
                      <a:pt x="2945087" y="4677541"/>
                      <a:pt x="2931549" y="4680037"/>
                      <a:pt x="2917915" y="4681670"/>
                    </a:cubicBezTo>
                    <a:cubicBezTo>
                      <a:pt x="2906105" y="4683013"/>
                      <a:pt x="2894199" y="4683781"/>
                      <a:pt x="2882389" y="4685126"/>
                    </a:cubicBezTo>
                    <a:cubicBezTo>
                      <a:pt x="2863475" y="4687334"/>
                      <a:pt x="2844655" y="4689831"/>
                      <a:pt x="2825837" y="4692135"/>
                    </a:cubicBezTo>
                    <a:cubicBezTo>
                      <a:pt x="2817964" y="4692999"/>
                      <a:pt x="2809706" y="4695399"/>
                      <a:pt x="2802313" y="4693960"/>
                    </a:cubicBezTo>
                    <a:cubicBezTo>
                      <a:pt x="2783686" y="4690310"/>
                      <a:pt x="2765347" y="4691367"/>
                      <a:pt x="2746816" y="4693863"/>
                    </a:cubicBezTo>
                    <a:cubicBezTo>
                      <a:pt x="2740479" y="4694728"/>
                      <a:pt x="2733662" y="4694535"/>
                      <a:pt x="2727517" y="4692903"/>
                    </a:cubicBezTo>
                    <a:cubicBezTo>
                      <a:pt x="2714939" y="4689638"/>
                      <a:pt x="2702745" y="4685029"/>
                      <a:pt x="2690359" y="4680997"/>
                    </a:cubicBezTo>
                    <a:cubicBezTo>
                      <a:pt x="2689014" y="4680517"/>
                      <a:pt x="2687382" y="4680421"/>
                      <a:pt x="2685943" y="4680133"/>
                    </a:cubicBezTo>
                    <a:cubicBezTo>
                      <a:pt x="2677781" y="4678500"/>
                      <a:pt x="2669717" y="4676868"/>
                      <a:pt x="2661554" y="4675428"/>
                    </a:cubicBezTo>
                    <a:cubicBezTo>
                      <a:pt x="2657138" y="4674660"/>
                      <a:pt x="2652625" y="4674564"/>
                      <a:pt x="2648208" y="4673892"/>
                    </a:cubicBezTo>
                    <a:cubicBezTo>
                      <a:pt x="2631118" y="4671203"/>
                      <a:pt x="2612299" y="4675716"/>
                      <a:pt x="2597512" y="4664099"/>
                    </a:cubicBezTo>
                    <a:cubicBezTo>
                      <a:pt x="2587911" y="4656609"/>
                      <a:pt x="2578597" y="4658338"/>
                      <a:pt x="2568324" y="4659490"/>
                    </a:cubicBezTo>
                    <a:cubicBezTo>
                      <a:pt x="2560547" y="4660354"/>
                      <a:pt x="2552577" y="4660065"/>
                      <a:pt x="2544704" y="4660162"/>
                    </a:cubicBezTo>
                    <a:cubicBezTo>
                      <a:pt x="2530878" y="4660449"/>
                      <a:pt x="2517052" y="4660546"/>
                      <a:pt x="2503225" y="4661026"/>
                    </a:cubicBezTo>
                    <a:cubicBezTo>
                      <a:pt x="2498808" y="4661218"/>
                      <a:pt x="2494297" y="4663619"/>
                      <a:pt x="2489975" y="4663235"/>
                    </a:cubicBezTo>
                    <a:cubicBezTo>
                      <a:pt x="2470004" y="4661410"/>
                      <a:pt x="2450033" y="4658529"/>
                      <a:pt x="2430061" y="4656897"/>
                    </a:cubicBezTo>
                    <a:cubicBezTo>
                      <a:pt x="2418732" y="4655938"/>
                      <a:pt x="2407114" y="4657761"/>
                      <a:pt x="2395880" y="4656417"/>
                    </a:cubicBezTo>
                    <a:cubicBezTo>
                      <a:pt x="2382919" y="4654881"/>
                      <a:pt x="2370245" y="4650945"/>
                      <a:pt x="2357378" y="4648544"/>
                    </a:cubicBezTo>
                    <a:cubicBezTo>
                      <a:pt x="2353826" y="4647872"/>
                      <a:pt x="2349889" y="4648736"/>
                      <a:pt x="2346145" y="4648928"/>
                    </a:cubicBezTo>
                    <a:cubicBezTo>
                      <a:pt x="2341920" y="4649120"/>
                      <a:pt x="2337791" y="4649504"/>
                      <a:pt x="2333567" y="4649600"/>
                    </a:cubicBezTo>
                    <a:cubicBezTo>
                      <a:pt x="2320700" y="4649793"/>
                      <a:pt x="2307835" y="4649504"/>
                      <a:pt x="2294968" y="4650177"/>
                    </a:cubicBezTo>
                    <a:cubicBezTo>
                      <a:pt x="2287095" y="4650561"/>
                      <a:pt x="2278839" y="4654497"/>
                      <a:pt x="2271540" y="4653057"/>
                    </a:cubicBezTo>
                    <a:cubicBezTo>
                      <a:pt x="2256659" y="4650272"/>
                      <a:pt x="2241776" y="4656513"/>
                      <a:pt x="2226895" y="4651329"/>
                    </a:cubicBezTo>
                    <a:cubicBezTo>
                      <a:pt x="2222285" y="4649793"/>
                      <a:pt x="2215948" y="4653633"/>
                      <a:pt x="2210379" y="4653825"/>
                    </a:cubicBezTo>
                    <a:cubicBezTo>
                      <a:pt x="2196457" y="4654305"/>
                      <a:pt x="2182535" y="4654209"/>
                      <a:pt x="2168613" y="4654113"/>
                    </a:cubicBezTo>
                    <a:cubicBezTo>
                      <a:pt x="2156131" y="4654017"/>
                      <a:pt x="2143168" y="4655361"/>
                      <a:pt x="2131167" y="4652673"/>
                    </a:cubicBezTo>
                    <a:cubicBezTo>
                      <a:pt x="2118588" y="4649793"/>
                      <a:pt x="2107259" y="4650177"/>
                      <a:pt x="2095065" y="4653441"/>
                    </a:cubicBezTo>
                    <a:cubicBezTo>
                      <a:pt x="2086711" y="4655649"/>
                      <a:pt x="2077878" y="4655938"/>
                      <a:pt x="2069237" y="4656609"/>
                    </a:cubicBezTo>
                    <a:cubicBezTo>
                      <a:pt x="2059924" y="4657377"/>
                      <a:pt x="2049650" y="4655361"/>
                      <a:pt x="2041201" y="4658529"/>
                    </a:cubicBezTo>
                    <a:cubicBezTo>
                      <a:pt x="2016044" y="4667939"/>
                      <a:pt x="1990216" y="4669955"/>
                      <a:pt x="1963909" y="4669955"/>
                    </a:cubicBezTo>
                    <a:cubicBezTo>
                      <a:pt x="1959107" y="4669955"/>
                      <a:pt x="1954210" y="4668612"/>
                      <a:pt x="1949603" y="4667171"/>
                    </a:cubicBezTo>
                    <a:cubicBezTo>
                      <a:pt x="1922717" y="4658529"/>
                      <a:pt x="1895737" y="4659297"/>
                      <a:pt x="1868373" y="4664578"/>
                    </a:cubicBezTo>
                    <a:cubicBezTo>
                      <a:pt x="1862708" y="4665731"/>
                      <a:pt x="1856372" y="4665923"/>
                      <a:pt x="1850707" y="4664771"/>
                    </a:cubicBezTo>
                    <a:cubicBezTo>
                      <a:pt x="1834768" y="4661410"/>
                      <a:pt x="1819309" y="4655841"/>
                      <a:pt x="1803275" y="4653441"/>
                    </a:cubicBezTo>
                    <a:cubicBezTo>
                      <a:pt x="1776775" y="4649504"/>
                      <a:pt x="1753828" y="4662754"/>
                      <a:pt x="1730112" y="4671396"/>
                    </a:cubicBezTo>
                    <a:cubicBezTo>
                      <a:pt x="1707548" y="4679557"/>
                      <a:pt x="1688345" y="4697992"/>
                      <a:pt x="1661652" y="4693863"/>
                    </a:cubicBezTo>
                    <a:cubicBezTo>
                      <a:pt x="1658965" y="4693479"/>
                      <a:pt x="1655988" y="4696071"/>
                      <a:pt x="1653011" y="4696744"/>
                    </a:cubicBezTo>
                    <a:cubicBezTo>
                      <a:pt x="1644850" y="4698568"/>
                      <a:pt x="1636689" y="4700776"/>
                      <a:pt x="1628431" y="4701641"/>
                    </a:cubicBezTo>
                    <a:cubicBezTo>
                      <a:pt x="1618350" y="4702793"/>
                      <a:pt x="1608076" y="4702409"/>
                      <a:pt x="1597995" y="4703369"/>
                    </a:cubicBezTo>
                    <a:cubicBezTo>
                      <a:pt x="1585032" y="4704521"/>
                      <a:pt x="1572263" y="4707593"/>
                      <a:pt x="1559396" y="4707593"/>
                    </a:cubicBezTo>
                    <a:cubicBezTo>
                      <a:pt x="1549026" y="4707593"/>
                      <a:pt x="1538753" y="4704041"/>
                      <a:pt x="1528480" y="4702312"/>
                    </a:cubicBezTo>
                    <a:cubicBezTo>
                      <a:pt x="1513981" y="4699912"/>
                      <a:pt x="1498042" y="4700584"/>
                      <a:pt x="1485272" y="4694439"/>
                    </a:cubicBezTo>
                    <a:cubicBezTo>
                      <a:pt x="1471639" y="4687910"/>
                      <a:pt x="1458676" y="4684934"/>
                      <a:pt x="1444562" y="4686950"/>
                    </a:cubicBezTo>
                    <a:cubicBezTo>
                      <a:pt x="1439857" y="4687622"/>
                      <a:pt x="1433808" y="4691655"/>
                      <a:pt x="1431696" y="4695783"/>
                    </a:cubicBezTo>
                    <a:cubicBezTo>
                      <a:pt x="1426991" y="4705001"/>
                      <a:pt x="1420559" y="4706634"/>
                      <a:pt x="1411821" y="4703464"/>
                    </a:cubicBezTo>
                    <a:cubicBezTo>
                      <a:pt x="1404236" y="4700776"/>
                      <a:pt x="1394922" y="4699432"/>
                      <a:pt x="1389738" y="4694247"/>
                    </a:cubicBezTo>
                    <a:cubicBezTo>
                      <a:pt x="1375047" y="4679557"/>
                      <a:pt x="1356324" y="4679077"/>
                      <a:pt x="1338081" y="4675141"/>
                    </a:cubicBezTo>
                    <a:cubicBezTo>
                      <a:pt x="1326945" y="4672739"/>
                      <a:pt x="1316574" y="4672644"/>
                      <a:pt x="1305436" y="4674276"/>
                    </a:cubicBezTo>
                    <a:cubicBezTo>
                      <a:pt x="1281241" y="4677925"/>
                      <a:pt x="1257717" y="4672739"/>
                      <a:pt x="1234481" y="4666115"/>
                    </a:cubicBezTo>
                    <a:cubicBezTo>
                      <a:pt x="1219118" y="4661698"/>
                      <a:pt x="1203372" y="4659010"/>
                      <a:pt x="1188106" y="4654497"/>
                    </a:cubicBezTo>
                    <a:cubicBezTo>
                      <a:pt x="1176680" y="4651041"/>
                      <a:pt x="1165255" y="4646912"/>
                      <a:pt x="1154790" y="4641343"/>
                    </a:cubicBezTo>
                    <a:cubicBezTo>
                      <a:pt x="1139618" y="4633181"/>
                      <a:pt x="1126369" y="4620891"/>
                      <a:pt x="1107069" y="4624156"/>
                    </a:cubicBezTo>
                    <a:cubicBezTo>
                      <a:pt x="1090074" y="4627036"/>
                      <a:pt x="1074713" y="4620988"/>
                      <a:pt x="1059158" y="4615227"/>
                    </a:cubicBezTo>
                    <a:cubicBezTo>
                      <a:pt x="1047732" y="4611002"/>
                      <a:pt x="1036308" y="4606681"/>
                      <a:pt x="1024496" y="4603993"/>
                    </a:cubicBezTo>
                    <a:cubicBezTo>
                      <a:pt x="1010478" y="4600824"/>
                      <a:pt x="994635" y="4602169"/>
                      <a:pt x="982153" y="4596311"/>
                    </a:cubicBezTo>
                    <a:cubicBezTo>
                      <a:pt x="969095" y="4590166"/>
                      <a:pt x="958246" y="4594295"/>
                      <a:pt x="946628" y="4596024"/>
                    </a:cubicBezTo>
                    <a:cubicBezTo>
                      <a:pt x="928097" y="4598712"/>
                      <a:pt x="909661" y="4603705"/>
                      <a:pt x="890939" y="4597368"/>
                    </a:cubicBezTo>
                    <a:cubicBezTo>
                      <a:pt x="868184" y="4589687"/>
                      <a:pt x="845620" y="4581430"/>
                      <a:pt x="822769" y="4574133"/>
                    </a:cubicBezTo>
                    <a:cubicBezTo>
                      <a:pt x="813934" y="4571347"/>
                      <a:pt x="804431" y="4570195"/>
                      <a:pt x="795212" y="4568947"/>
                    </a:cubicBezTo>
                    <a:cubicBezTo>
                      <a:pt x="786476" y="4567891"/>
                      <a:pt x="776010" y="4570579"/>
                      <a:pt x="769288" y="4566547"/>
                    </a:cubicBezTo>
                    <a:cubicBezTo>
                      <a:pt x="752005" y="4556178"/>
                      <a:pt x="734243" y="4551089"/>
                      <a:pt x="714271" y="4551089"/>
                    </a:cubicBezTo>
                    <a:cubicBezTo>
                      <a:pt x="706781" y="4551089"/>
                      <a:pt x="699484" y="4546768"/>
                      <a:pt x="691900" y="4545999"/>
                    </a:cubicBezTo>
                    <a:cubicBezTo>
                      <a:pt x="681529" y="4545040"/>
                      <a:pt x="669623" y="4542447"/>
                      <a:pt x="660598" y="4546096"/>
                    </a:cubicBezTo>
                    <a:cubicBezTo>
                      <a:pt x="639379" y="4554737"/>
                      <a:pt x="622193" y="4547536"/>
                      <a:pt x="603662" y="4538991"/>
                    </a:cubicBezTo>
                    <a:cubicBezTo>
                      <a:pt x="585418" y="4530541"/>
                      <a:pt x="566215" y="4523821"/>
                      <a:pt x="546821" y="4518251"/>
                    </a:cubicBezTo>
                    <a:cubicBezTo>
                      <a:pt x="539524" y="4516235"/>
                      <a:pt x="530787" y="4519596"/>
                      <a:pt x="522721" y="4520267"/>
                    </a:cubicBezTo>
                    <a:cubicBezTo>
                      <a:pt x="519840" y="4520460"/>
                      <a:pt x="516671" y="4520748"/>
                      <a:pt x="514080" y="4519788"/>
                    </a:cubicBezTo>
                    <a:cubicBezTo>
                      <a:pt x="489020" y="4510570"/>
                      <a:pt x="463575" y="4503561"/>
                      <a:pt x="436404" y="4508361"/>
                    </a:cubicBezTo>
                    <a:cubicBezTo>
                      <a:pt x="433908" y="4508842"/>
                      <a:pt x="431123" y="4507786"/>
                      <a:pt x="428626" y="4507114"/>
                    </a:cubicBezTo>
                    <a:cubicBezTo>
                      <a:pt x="416432" y="4503657"/>
                      <a:pt x="404526" y="4498184"/>
                      <a:pt x="392141" y="4496936"/>
                    </a:cubicBezTo>
                    <a:cubicBezTo>
                      <a:pt x="361608" y="4493864"/>
                      <a:pt x="330884" y="4492615"/>
                      <a:pt x="300157" y="4490599"/>
                    </a:cubicBezTo>
                    <a:cubicBezTo>
                      <a:pt x="298237" y="4490503"/>
                      <a:pt x="296221" y="4490503"/>
                      <a:pt x="294493" y="4489831"/>
                    </a:cubicBezTo>
                    <a:cubicBezTo>
                      <a:pt x="283163" y="4485702"/>
                      <a:pt x="273274" y="4487047"/>
                      <a:pt x="263671" y="4494919"/>
                    </a:cubicBezTo>
                    <a:cubicBezTo>
                      <a:pt x="259447" y="4498376"/>
                      <a:pt x="253686" y="4500200"/>
                      <a:pt x="248406" y="4502121"/>
                    </a:cubicBezTo>
                    <a:cubicBezTo>
                      <a:pt x="240628" y="4505002"/>
                      <a:pt x="232659" y="4507786"/>
                      <a:pt x="224594" y="4509610"/>
                    </a:cubicBezTo>
                    <a:cubicBezTo>
                      <a:pt x="216624" y="4511338"/>
                      <a:pt x="208079" y="4513738"/>
                      <a:pt x="200398" y="4512395"/>
                    </a:cubicBezTo>
                    <a:cubicBezTo>
                      <a:pt x="186572" y="4509994"/>
                      <a:pt x="173417" y="4504618"/>
                      <a:pt x="159783" y="4501064"/>
                    </a:cubicBezTo>
                    <a:cubicBezTo>
                      <a:pt x="155079" y="4499816"/>
                      <a:pt x="149893" y="4500009"/>
                      <a:pt x="144997" y="4499912"/>
                    </a:cubicBezTo>
                    <a:cubicBezTo>
                      <a:pt x="133763" y="4499625"/>
                      <a:pt x="122241" y="4502409"/>
                      <a:pt x="112064" y="4494440"/>
                    </a:cubicBezTo>
                    <a:cubicBezTo>
                      <a:pt x="102655" y="4486951"/>
                      <a:pt x="93148" y="4489158"/>
                      <a:pt x="83259" y="4494824"/>
                    </a:cubicBezTo>
                    <a:cubicBezTo>
                      <a:pt x="76154" y="4498857"/>
                      <a:pt x="68090" y="4502025"/>
                      <a:pt x="60120" y="4503561"/>
                    </a:cubicBezTo>
                    <a:cubicBezTo>
                      <a:pt x="49174" y="4505673"/>
                      <a:pt x="38324" y="4506538"/>
                      <a:pt x="26514" y="4505289"/>
                    </a:cubicBezTo>
                    <a:cubicBezTo>
                      <a:pt x="18161" y="4504425"/>
                      <a:pt x="11343" y="4504041"/>
                      <a:pt x="4814" y="4498952"/>
                    </a:cubicBezTo>
                    <a:cubicBezTo>
                      <a:pt x="3759" y="4498184"/>
                      <a:pt x="1839" y="4497992"/>
                      <a:pt x="398" y="4498089"/>
                    </a:cubicBezTo>
                    <a:lnTo>
                      <a:pt x="0" y="4498087"/>
                    </a:lnTo>
                    <a:close/>
                  </a:path>
                </a:pathLst>
              </a:custGeom>
              <a:solidFill>
                <a:schemeClr val="bg1">
                  <a:alpha val="14000"/>
                </a:schemeClr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5131" name="Group 5130">
              <a:extLst>
                <a:ext uri="{FF2B5EF4-FFF2-40B4-BE49-F238E27FC236}">
                  <a16:creationId xmlns:a16="http://schemas.microsoft.com/office/drawing/2014/main" id="{B2C18990-7F62-45E8-B68F-47E95E4812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6096000" y="4138312"/>
              <a:ext cx="5260975" cy="1410656"/>
              <a:chOff x="6096000" y="4138312"/>
              <a:chExt cx="5260975" cy="1410656"/>
            </a:xfrm>
          </p:grpSpPr>
          <p:sp>
            <p:nvSpPr>
              <p:cNvPr id="5132" name="Freeform: Shape 5131">
                <a:extLst>
                  <a:ext uri="{FF2B5EF4-FFF2-40B4-BE49-F238E27FC236}">
                    <a16:creationId xmlns:a16="http://schemas.microsoft.com/office/drawing/2014/main" id="{AC206BB2-3759-4DF0-9932-7445B6367AA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96000" y="4138312"/>
                <a:ext cx="5260975" cy="1410656"/>
              </a:xfrm>
              <a:custGeom>
                <a:avLst/>
                <a:gdLst>
                  <a:gd name="connsiteX0" fmla="*/ 5260975 w 5260975"/>
                  <a:gd name="connsiteY0" fmla="*/ 0 h 1410656"/>
                  <a:gd name="connsiteX1" fmla="*/ 5260975 w 5260975"/>
                  <a:gd name="connsiteY1" fmla="*/ 221634 h 1410656"/>
                  <a:gd name="connsiteX2" fmla="*/ 5226503 w 5260975"/>
                  <a:gd name="connsiteY2" fmla="*/ 237063 h 1410656"/>
                  <a:gd name="connsiteX3" fmla="*/ 5206341 w 5260975"/>
                  <a:gd name="connsiteY3" fmla="*/ 245128 h 1410656"/>
                  <a:gd name="connsiteX4" fmla="*/ 5123287 w 5260975"/>
                  <a:gd name="connsiteY4" fmla="*/ 297073 h 1410656"/>
                  <a:gd name="connsiteX5" fmla="*/ 5048107 w 5260975"/>
                  <a:gd name="connsiteY5" fmla="*/ 361307 h 1410656"/>
                  <a:gd name="connsiteX6" fmla="*/ 4992899 w 5260975"/>
                  <a:gd name="connsiteY6" fmla="*/ 437542 h 1410656"/>
                  <a:gd name="connsiteX7" fmla="*/ 4977440 w 5260975"/>
                  <a:gd name="connsiteY7" fmla="*/ 455690 h 1410656"/>
                  <a:gd name="connsiteX8" fmla="*/ 4935193 w 5260975"/>
                  <a:gd name="connsiteY8" fmla="*/ 478445 h 1410656"/>
                  <a:gd name="connsiteX9" fmla="*/ 4897844 w 5260975"/>
                  <a:gd name="connsiteY9" fmla="*/ 495535 h 1410656"/>
                  <a:gd name="connsiteX10" fmla="*/ 4870767 w 5260975"/>
                  <a:gd name="connsiteY10" fmla="*/ 514451 h 1410656"/>
                  <a:gd name="connsiteX11" fmla="*/ 4847916 w 5260975"/>
                  <a:gd name="connsiteY11" fmla="*/ 531830 h 1410656"/>
                  <a:gd name="connsiteX12" fmla="*/ 4796163 w 5260975"/>
                  <a:gd name="connsiteY12" fmla="*/ 576765 h 1410656"/>
                  <a:gd name="connsiteX13" fmla="*/ 4738843 w 5260975"/>
                  <a:gd name="connsiteY13" fmla="*/ 614691 h 1410656"/>
                  <a:gd name="connsiteX14" fmla="*/ 4692755 w 5260975"/>
                  <a:gd name="connsiteY14" fmla="*/ 661162 h 1410656"/>
                  <a:gd name="connsiteX15" fmla="*/ 4673744 w 5260975"/>
                  <a:gd name="connsiteY15" fmla="*/ 686318 h 1410656"/>
                  <a:gd name="connsiteX16" fmla="*/ 4633801 w 5260975"/>
                  <a:gd name="connsiteY16" fmla="*/ 703505 h 1410656"/>
                  <a:gd name="connsiteX17" fmla="*/ 4590499 w 5260975"/>
                  <a:gd name="connsiteY17" fmla="*/ 730389 h 1410656"/>
                  <a:gd name="connsiteX18" fmla="*/ 4559773 w 5260975"/>
                  <a:gd name="connsiteY18" fmla="*/ 757081 h 1410656"/>
                  <a:gd name="connsiteX19" fmla="*/ 4536059 w 5260975"/>
                  <a:gd name="connsiteY19" fmla="*/ 774940 h 1410656"/>
                  <a:gd name="connsiteX20" fmla="*/ 4502549 w 5260975"/>
                  <a:gd name="connsiteY20" fmla="*/ 792895 h 1410656"/>
                  <a:gd name="connsiteX21" fmla="*/ 4468944 w 5260975"/>
                  <a:gd name="connsiteY21" fmla="*/ 816419 h 1410656"/>
                  <a:gd name="connsiteX22" fmla="*/ 4452622 w 5260975"/>
                  <a:gd name="connsiteY22" fmla="*/ 830917 h 1410656"/>
                  <a:gd name="connsiteX23" fmla="*/ 4421032 w 5260975"/>
                  <a:gd name="connsiteY23" fmla="*/ 855016 h 1410656"/>
                  <a:gd name="connsiteX24" fmla="*/ 4388483 w 5260975"/>
                  <a:gd name="connsiteY24" fmla="*/ 877484 h 1410656"/>
                  <a:gd name="connsiteX25" fmla="*/ 4327321 w 5260975"/>
                  <a:gd name="connsiteY25" fmla="*/ 903216 h 1410656"/>
                  <a:gd name="connsiteX26" fmla="*/ 4271633 w 5260975"/>
                  <a:gd name="connsiteY26" fmla="*/ 941046 h 1410656"/>
                  <a:gd name="connsiteX27" fmla="*/ 4227465 w 5260975"/>
                  <a:gd name="connsiteY27" fmla="*/ 968698 h 1410656"/>
                  <a:gd name="connsiteX28" fmla="*/ 4201733 w 5260975"/>
                  <a:gd name="connsiteY28" fmla="*/ 986846 h 1410656"/>
                  <a:gd name="connsiteX29" fmla="*/ 4154494 w 5260975"/>
                  <a:gd name="connsiteY29" fmla="*/ 1027364 h 1410656"/>
                  <a:gd name="connsiteX30" fmla="*/ 4081234 w 5260975"/>
                  <a:gd name="connsiteY30" fmla="*/ 1069994 h 1410656"/>
                  <a:gd name="connsiteX31" fmla="*/ 4036971 w 5260975"/>
                  <a:gd name="connsiteY31" fmla="*/ 1093038 h 1410656"/>
                  <a:gd name="connsiteX32" fmla="*/ 3941725 w 5260975"/>
                  <a:gd name="connsiteY32" fmla="*/ 1127796 h 1410656"/>
                  <a:gd name="connsiteX33" fmla="*/ 3910999 w 5260975"/>
                  <a:gd name="connsiteY33" fmla="*/ 1140182 h 1410656"/>
                  <a:gd name="connsiteX34" fmla="*/ 3875859 w 5260975"/>
                  <a:gd name="connsiteY34" fmla="*/ 1148343 h 1410656"/>
                  <a:gd name="connsiteX35" fmla="*/ 3819401 w 5260975"/>
                  <a:gd name="connsiteY35" fmla="*/ 1167642 h 1410656"/>
                  <a:gd name="connsiteX36" fmla="*/ 3709176 w 5260975"/>
                  <a:gd name="connsiteY36" fmla="*/ 1200863 h 1410656"/>
                  <a:gd name="connsiteX37" fmla="*/ 3684981 w 5260975"/>
                  <a:gd name="connsiteY37" fmla="*/ 1205952 h 1410656"/>
                  <a:gd name="connsiteX38" fmla="*/ 3623338 w 5260975"/>
                  <a:gd name="connsiteY38" fmla="*/ 1227363 h 1410656"/>
                  <a:gd name="connsiteX39" fmla="*/ 3586373 w 5260975"/>
                  <a:gd name="connsiteY39" fmla="*/ 1241765 h 1410656"/>
                  <a:gd name="connsiteX40" fmla="*/ 3555743 w 5260975"/>
                  <a:gd name="connsiteY40" fmla="*/ 1250023 h 1410656"/>
                  <a:gd name="connsiteX41" fmla="*/ 3528667 w 5260975"/>
                  <a:gd name="connsiteY41" fmla="*/ 1253864 h 1410656"/>
                  <a:gd name="connsiteX42" fmla="*/ 3457424 w 5260975"/>
                  <a:gd name="connsiteY42" fmla="*/ 1272874 h 1410656"/>
                  <a:gd name="connsiteX43" fmla="*/ 3429003 w 5260975"/>
                  <a:gd name="connsiteY43" fmla="*/ 1280364 h 1410656"/>
                  <a:gd name="connsiteX44" fmla="*/ 3355264 w 5260975"/>
                  <a:gd name="connsiteY44" fmla="*/ 1306096 h 1410656"/>
                  <a:gd name="connsiteX45" fmla="*/ 3292757 w 5260975"/>
                  <a:gd name="connsiteY45" fmla="*/ 1323090 h 1410656"/>
                  <a:gd name="connsiteX46" fmla="*/ 3266643 w 5260975"/>
                  <a:gd name="connsiteY46" fmla="*/ 1331251 h 1410656"/>
                  <a:gd name="connsiteX47" fmla="*/ 3206921 w 5260975"/>
                  <a:gd name="connsiteY47" fmla="*/ 1344886 h 1410656"/>
                  <a:gd name="connsiteX48" fmla="*/ 3173123 w 5260975"/>
                  <a:gd name="connsiteY48" fmla="*/ 1354488 h 1410656"/>
                  <a:gd name="connsiteX49" fmla="*/ 3090646 w 5260975"/>
                  <a:gd name="connsiteY49" fmla="*/ 1365337 h 1410656"/>
                  <a:gd name="connsiteX50" fmla="*/ 3005480 w 5260975"/>
                  <a:gd name="connsiteY50" fmla="*/ 1375802 h 1410656"/>
                  <a:gd name="connsiteX51" fmla="*/ 2958721 w 5260975"/>
                  <a:gd name="connsiteY51" fmla="*/ 1379259 h 1410656"/>
                  <a:gd name="connsiteX52" fmla="*/ 2917915 w 5260975"/>
                  <a:gd name="connsiteY52" fmla="*/ 1384733 h 1410656"/>
                  <a:gd name="connsiteX53" fmla="*/ 2882389 w 5260975"/>
                  <a:gd name="connsiteY53" fmla="*/ 1388189 h 1410656"/>
                  <a:gd name="connsiteX54" fmla="*/ 2825837 w 5260975"/>
                  <a:gd name="connsiteY54" fmla="*/ 1395198 h 1410656"/>
                  <a:gd name="connsiteX55" fmla="*/ 2802313 w 5260975"/>
                  <a:gd name="connsiteY55" fmla="*/ 1397023 h 1410656"/>
                  <a:gd name="connsiteX56" fmla="*/ 2746816 w 5260975"/>
                  <a:gd name="connsiteY56" fmla="*/ 1396926 h 1410656"/>
                  <a:gd name="connsiteX57" fmla="*/ 2727517 w 5260975"/>
                  <a:gd name="connsiteY57" fmla="*/ 1395966 h 1410656"/>
                  <a:gd name="connsiteX58" fmla="*/ 2690359 w 5260975"/>
                  <a:gd name="connsiteY58" fmla="*/ 1384060 h 1410656"/>
                  <a:gd name="connsiteX59" fmla="*/ 2685943 w 5260975"/>
                  <a:gd name="connsiteY59" fmla="*/ 1383196 h 1410656"/>
                  <a:gd name="connsiteX60" fmla="*/ 2661554 w 5260975"/>
                  <a:gd name="connsiteY60" fmla="*/ 1378491 h 1410656"/>
                  <a:gd name="connsiteX61" fmla="*/ 2648208 w 5260975"/>
                  <a:gd name="connsiteY61" fmla="*/ 1376955 h 1410656"/>
                  <a:gd name="connsiteX62" fmla="*/ 2597512 w 5260975"/>
                  <a:gd name="connsiteY62" fmla="*/ 1367162 h 1410656"/>
                  <a:gd name="connsiteX63" fmla="*/ 2568324 w 5260975"/>
                  <a:gd name="connsiteY63" fmla="*/ 1362553 h 1410656"/>
                  <a:gd name="connsiteX64" fmla="*/ 2544704 w 5260975"/>
                  <a:gd name="connsiteY64" fmla="*/ 1363225 h 1410656"/>
                  <a:gd name="connsiteX65" fmla="*/ 2503225 w 5260975"/>
                  <a:gd name="connsiteY65" fmla="*/ 1364089 h 1410656"/>
                  <a:gd name="connsiteX66" fmla="*/ 2489975 w 5260975"/>
                  <a:gd name="connsiteY66" fmla="*/ 1366298 h 1410656"/>
                  <a:gd name="connsiteX67" fmla="*/ 2430061 w 5260975"/>
                  <a:gd name="connsiteY67" fmla="*/ 1359960 h 1410656"/>
                  <a:gd name="connsiteX68" fmla="*/ 2395880 w 5260975"/>
                  <a:gd name="connsiteY68" fmla="*/ 1359480 h 1410656"/>
                  <a:gd name="connsiteX69" fmla="*/ 2357378 w 5260975"/>
                  <a:gd name="connsiteY69" fmla="*/ 1351607 h 1410656"/>
                  <a:gd name="connsiteX70" fmla="*/ 2346145 w 5260975"/>
                  <a:gd name="connsiteY70" fmla="*/ 1351991 h 1410656"/>
                  <a:gd name="connsiteX71" fmla="*/ 2333567 w 5260975"/>
                  <a:gd name="connsiteY71" fmla="*/ 1352663 h 1410656"/>
                  <a:gd name="connsiteX72" fmla="*/ 2294968 w 5260975"/>
                  <a:gd name="connsiteY72" fmla="*/ 1353240 h 1410656"/>
                  <a:gd name="connsiteX73" fmla="*/ 2271540 w 5260975"/>
                  <a:gd name="connsiteY73" fmla="*/ 1356120 h 1410656"/>
                  <a:gd name="connsiteX74" fmla="*/ 2226895 w 5260975"/>
                  <a:gd name="connsiteY74" fmla="*/ 1354392 h 1410656"/>
                  <a:gd name="connsiteX75" fmla="*/ 2210379 w 5260975"/>
                  <a:gd name="connsiteY75" fmla="*/ 1356888 h 1410656"/>
                  <a:gd name="connsiteX76" fmla="*/ 2168613 w 5260975"/>
                  <a:gd name="connsiteY76" fmla="*/ 1357176 h 1410656"/>
                  <a:gd name="connsiteX77" fmla="*/ 2131167 w 5260975"/>
                  <a:gd name="connsiteY77" fmla="*/ 1355736 h 1410656"/>
                  <a:gd name="connsiteX78" fmla="*/ 2095065 w 5260975"/>
                  <a:gd name="connsiteY78" fmla="*/ 1356504 h 1410656"/>
                  <a:gd name="connsiteX79" fmla="*/ 2069237 w 5260975"/>
                  <a:gd name="connsiteY79" fmla="*/ 1359672 h 1410656"/>
                  <a:gd name="connsiteX80" fmla="*/ 2041201 w 5260975"/>
                  <a:gd name="connsiteY80" fmla="*/ 1361592 h 1410656"/>
                  <a:gd name="connsiteX81" fmla="*/ 1963909 w 5260975"/>
                  <a:gd name="connsiteY81" fmla="*/ 1373018 h 1410656"/>
                  <a:gd name="connsiteX82" fmla="*/ 1949603 w 5260975"/>
                  <a:gd name="connsiteY82" fmla="*/ 1370234 h 1410656"/>
                  <a:gd name="connsiteX83" fmla="*/ 1868373 w 5260975"/>
                  <a:gd name="connsiteY83" fmla="*/ 1367641 h 1410656"/>
                  <a:gd name="connsiteX84" fmla="*/ 1850707 w 5260975"/>
                  <a:gd name="connsiteY84" fmla="*/ 1367834 h 1410656"/>
                  <a:gd name="connsiteX85" fmla="*/ 1803275 w 5260975"/>
                  <a:gd name="connsiteY85" fmla="*/ 1356504 h 1410656"/>
                  <a:gd name="connsiteX86" fmla="*/ 1730112 w 5260975"/>
                  <a:gd name="connsiteY86" fmla="*/ 1374459 h 1410656"/>
                  <a:gd name="connsiteX87" fmla="*/ 1661652 w 5260975"/>
                  <a:gd name="connsiteY87" fmla="*/ 1396926 h 1410656"/>
                  <a:gd name="connsiteX88" fmla="*/ 1653011 w 5260975"/>
                  <a:gd name="connsiteY88" fmla="*/ 1399807 h 1410656"/>
                  <a:gd name="connsiteX89" fmla="*/ 1628431 w 5260975"/>
                  <a:gd name="connsiteY89" fmla="*/ 1404704 h 1410656"/>
                  <a:gd name="connsiteX90" fmla="*/ 1597995 w 5260975"/>
                  <a:gd name="connsiteY90" fmla="*/ 1406432 h 1410656"/>
                  <a:gd name="connsiteX91" fmla="*/ 1559396 w 5260975"/>
                  <a:gd name="connsiteY91" fmla="*/ 1410656 h 1410656"/>
                  <a:gd name="connsiteX92" fmla="*/ 1528480 w 5260975"/>
                  <a:gd name="connsiteY92" fmla="*/ 1405375 h 1410656"/>
                  <a:gd name="connsiteX93" fmla="*/ 1485272 w 5260975"/>
                  <a:gd name="connsiteY93" fmla="*/ 1397502 h 1410656"/>
                  <a:gd name="connsiteX94" fmla="*/ 1444562 w 5260975"/>
                  <a:gd name="connsiteY94" fmla="*/ 1390013 h 1410656"/>
                  <a:gd name="connsiteX95" fmla="*/ 1431696 w 5260975"/>
                  <a:gd name="connsiteY95" fmla="*/ 1398846 h 1410656"/>
                  <a:gd name="connsiteX96" fmla="*/ 1411821 w 5260975"/>
                  <a:gd name="connsiteY96" fmla="*/ 1406527 h 1410656"/>
                  <a:gd name="connsiteX97" fmla="*/ 1389738 w 5260975"/>
                  <a:gd name="connsiteY97" fmla="*/ 1397310 h 1410656"/>
                  <a:gd name="connsiteX98" fmla="*/ 1338081 w 5260975"/>
                  <a:gd name="connsiteY98" fmla="*/ 1378204 h 1410656"/>
                  <a:gd name="connsiteX99" fmla="*/ 1305436 w 5260975"/>
                  <a:gd name="connsiteY99" fmla="*/ 1377339 h 1410656"/>
                  <a:gd name="connsiteX100" fmla="*/ 1234481 w 5260975"/>
                  <a:gd name="connsiteY100" fmla="*/ 1369178 h 1410656"/>
                  <a:gd name="connsiteX101" fmla="*/ 1188106 w 5260975"/>
                  <a:gd name="connsiteY101" fmla="*/ 1357560 h 1410656"/>
                  <a:gd name="connsiteX102" fmla="*/ 1154790 w 5260975"/>
                  <a:gd name="connsiteY102" fmla="*/ 1344406 h 1410656"/>
                  <a:gd name="connsiteX103" fmla="*/ 1107069 w 5260975"/>
                  <a:gd name="connsiteY103" fmla="*/ 1327219 h 1410656"/>
                  <a:gd name="connsiteX104" fmla="*/ 1059158 w 5260975"/>
                  <a:gd name="connsiteY104" fmla="*/ 1318290 h 1410656"/>
                  <a:gd name="connsiteX105" fmla="*/ 1024496 w 5260975"/>
                  <a:gd name="connsiteY105" fmla="*/ 1307056 h 1410656"/>
                  <a:gd name="connsiteX106" fmla="*/ 982153 w 5260975"/>
                  <a:gd name="connsiteY106" fmla="*/ 1299374 h 1410656"/>
                  <a:gd name="connsiteX107" fmla="*/ 946628 w 5260975"/>
                  <a:gd name="connsiteY107" fmla="*/ 1299087 h 1410656"/>
                  <a:gd name="connsiteX108" fmla="*/ 890939 w 5260975"/>
                  <a:gd name="connsiteY108" fmla="*/ 1300431 h 1410656"/>
                  <a:gd name="connsiteX109" fmla="*/ 822769 w 5260975"/>
                  <a:gd name="connsiteY109" fmla="*/ 1277196 h 1410656"/>
                  <a:gd name="connsiteX110" fmla="*/ 795212 w 5260975"/>
                  <a:gd name="connsiteY110" fmla="*/ 1272010 h 1410656"/>
                  <a:gd name="connsiteX111" fmla="*/ 769288 w 5260975"/>
                  <a:gd name="connsiteY111" fmla="*/ 1269610 h 1410656"/>
                  <a:gd name="connsiteX112" fmla="*/ 714271 w 5260975"/>
                  <a:gd name="connsiteY112" fmla="*/ 1254152 h 1410656"/>
                  <a:gd name="connsiteX113" fmla="*/ 691900 w 5260975"/>
                  <a:gd name="connsiteY113" fmla="*/ 1249062 h 1410656"/>
                  <a:gd name="connsiteX114" fmla="*/ 660598 w 5260975"/>
                  <a:gd name="connsiteY114" fmla="*/ 1249159 h 1410656"/>
                  <a:gd name="connsiteX115" fmla="*/ 603662 w 5260975"/>
                  <a:gd name="connsiteY115" fmla="*/ 1242054 h 1410656"/>
                  <a:gd name="connsiteX116" fmla="*/ 546821 w 5260975"/>
                  <a:gd name="connsiteY116" fmla="*/ 1221314 h 1410656"/>
                  <a:gd name="connsiteX117" fmla="*/ 522721 w 5260975"/>
                  <a:gd name="connsiteY117" fmla="*/ 1223330 h 1410656"/>
                  <a:gd name="connsiteX118" fmla="*/ 514080 w 5260975"/>
                  <a:gd name="connsiteY118" fmla="*/ 1222851 h 1410656"/>
                  <a:gd name="connsiteX119" fmla="*/ 436404 w 5260975"/>
                  <a:gd name="connsiteY119" fmla="*/ 1211424 h 1410656"/>
                  <a:gd name="connsiteX120" fmla="*/ 428626 w 5260975"/>
                  <a:gd name="connsiteY120" fmla="*/ 1210177 h 1410656"/>
                  <a:gd name="connsiteX121" fmla="*/ 392141 w 5260975"/>
                  <a:gd name="connsiteY121" fmla="*/ 1199999 h 1410656"/>
                  <a:gd name="connsiteX122" fmla="*/ 300157 w 5260975"/>
                  <a:gd name="connsiteY122" fmla="*/ 1193662 h 1410656"/>
                  <a:gd name="connsiteX123" fmla="*/ 294493 w 5260975"/>
                  <a:gd name="connsiteY123" fmla="*/ 1192894 h 1410656"/>
                  <a:gd name="connsiteX124" fmla="*/ 263671 w 5260975"/>
                  <a:gd name="connsiteY124" fmla="*/ 1197982 h 1410656"/>
                  <a:gd name="connsiteX125" fmla="*/ 248406 w 5260975"/>
                  <a:gd name="connsiteY125" fmla="*/ 1205184 h 1410656"/>
                  <a:gd name="connsiteX126" fmla="*/ 224594 w 5260975"/>
                  <a:gd name="connsiteY126" fmla="*/ 1212673 h 1410656"/>
                  <a:gd name="connsiteX127" fmla="*/ 200398 w 5260975"/>
                  <a:gd name="connsiteY127" fmla="*/ 1215458 h 1410656"/>
                  <a:gd name="connsiteX128" fmla="*/ 159783 w 5260975"/>
                  <a:gd name="connsiteY128" fmla="*/ 1204127 h 1410656"/>
                  <a:gd name="connsiteX129" fmla="*/ 144997 w 5260975"/>
                  <a:gd name="connsiteY129" fmla="*/ 1202975 h 1410656"/>
                  <a:gd name="connsiteX130" fmla="*/ 112064 w 5260975"/>
                  <a:gd name="connsiteY130" fmla="*/ 1197503 h 1410656"/>
                  <a:gd name="connsiteX131" fmla="*/ 83259 w 5260975"/>
                  <a:gd name="connsiteY131" fmla="*/ 1197887 h 1410656"/>
                  <a:gd name="connsiteX132" fmla="*/ 60120 w 5260975"/>
                  <a:gd name="connsiteY132" fmla="*/ 1206624 h 1410656"/>
                  <a:gd name="connsiteX133" fmla="*/ 26514 w 5260975"/>
                  <a:gd name="connsiteY133" fmla="*/ 1208352 h 1410656"/>
                  <a:gd name="connsiteX134" fmla="*/ 4814 w 5260975"/>
                  <a:gd name="connsiteY134" fmla="*/ 1202015 h 1410656"/>
                  <a:gd name="connsiteX135" fmla="*/ 398 w 5260975"/>
                  <a:gd name="connsiteY135" fmla="*/ 1201152 h 1410656"/>
                  <a:gd name="connsiteX136" fmla="*/ 0 w 5260975"/>
                  <a:gd name="connsiteY136" fmla="*/ 1201150 h 1410656"/>
                  <a:gd name="connsiteX137" fmla="*/ 0 w 5260975"/>
                  <a:gd name="connsiteY137" fmla="*/ 1004512 h 1410656"/>
                  <a:gd name="connsiteX138" fmla="*/ 30355 w 5260975"/>
                  <a:gd name="connsiteY138" fmla="*/ 1002784 h 1410656"/>
                  <a:gd name="connsiteX139" fmla="*/ 52151 w 5260975"/>
                  <a:gd name="connsiteY139" fmla="*/ 997695 h 1410656"/>
                  <a:gd name="connsiteX140" fmla="*/ 64248 w 5260975"/>
                  <a:gd name="connsiteY140" fmla="*/ 994430 h 1410656"/>
                  <a:gd name="connsiteX141" fmla="*/ 126370 w 5260975"/>
                  <a:gd name="connsiteY141" fmla="*/ 985405 h 1410656"/>
                  <a:gd name="connsiteX142" fmla="*/ 154022 w 5260975"/>
                  <a:gd name="connsiteY142" fmla="*/ 975708 h 1410656"/>
                  <a:gd name="connsiteX143" fmla="*/ 161512 w 5260975"/>
                  <a:gd name="connsiteY143" fmla="*/ 974268 h 1410656"/>
                  <a:gd name="connsiteX144" fmla="*/ 202510 w 5260975"/>
                  <a:gd name="connsiteY144" fmla="*/ 978300 h 1410656"/>
                  <a:gd name="connsiteX145" fmla="*/ 233235 w 5260975"/>
                  <a:gd name="connsiteY145" fmla="*/ 993950 h 1410656"/>
                  <a:gd name="connsiteX146" fmla="*/ 239188 w 5260975"/>
                  <a:gd name="connsiteY146" fmla="*/ 999231 h 1410656"/>
                  <a:gd name="connsiteX147" fmla="*/ 324834 w 5260975"/>
                  <a:gd name="connsiteY147" fmla="*/ 997407 h 1410656"/>
                  <a:gd name="connsiteX148" fmla="*/ 337987 w 5260975"/>
                  <a:gd name="connsiteY148" fmla="*/ 995198 h 1410656"/>
                  <a:gd name="connsiteX149" fmla="*/ 401550 w 5260975"/>
                  <a:gd name="connsiteY149" fmla="*/ 1004416 h 1410656"/>
                  <a:gd name="connsiteX150" fmla="*/ 420081 w 5260975"/>
                  <a:gd name="connsiteY150" fmla="*/ 1006240 h 1410656"/>
                  <a:gd name="connsiteX151" fmla="*/ 486523 w 5260975"/>
                  <a:gd name="connsiteY151" fmla="*/ 1014498 h 1410656"/>
                  <a:gd name="connsiteX152" fmla="*/ 495932 w 5260975"/>
                  <a:gd name="connsiteY152" fmla="*/ 1006817 h 1410656"/>
                  <a:gd name="connsiteX153" fmla="*/ 523009 w 5260975"/>
                  <a:gd name="connsiteY153" fmla="*/ 987517 h 1410656"/>
                  <a:gd name="connsiteX154" fmla="*/ 576393 w 5260975"/>
                  <a:gd name="connsiteY154" fmla="*/ 970427 h 1410656"/>
                  <a:gd name="connsiteX155" fmla="*/ 590892 w 5260975"/>
                  <a:gd name="connsiteY155" fmla="*/ 971387 h 1410656"/>
                  <a:gd name="connsiteX156" fmla="*/ 627569 w 5260975"/>
                  <a:gd name="connsiteY156" fmla="*/ 999904 h 1410656"/>
                  <a:gd name="connsiteX157" fmla="*/ 645429 w 5260975"/>
                  <a:gd name="connsiteY157" fmla="*/ 1011329 h 1410656"/>
                  <a:gd name="connsiteX158" fmla="*/ 696125 w 5260975"/>
                  <a:gd name="connsiteY158" fmla="*/ 1032356 h 1410656"/>
                  <a:gd name="connsiteX159" fmla="*/ 700349 w 5260975"/>
                  <a:gd name="connsiteY159" fmla="*/ 1036197 h 1410656"/>
                  <a:gd name="connsiteX160" fmla="*/ 737795 w 5260975"/>
                  <a:gd name="connsiteY160" fmla="*/ 1081804 h 1410656"/>
                  <a:gd name="connsiteX161" fmla="*/ 746244 w 5260975"/>
                  <a:gd name="connsiteY161" fmla="*/ 1089581 h 1410656"/>
                  <a:gd name="connsiteX162" fmla="*/ 756422 w 5260975"/>
                  <a:gd name="connsiteY162" fmla="*/ 1101680 h 1410656"/>
                  <a:gd name="connsiteX163" fmla="*/ 788202 w 5260975"/>
                  <a:gd name="connsiteY163" fmla="*/ 1125108 h 1410656"/>
                  <a:gd name="connsiteX164" fmla="*/ 827569 w 5260975"/>
                  <a:gd name="connsiteY164" fmla="*/ 1132596 h 1410656"/>
                  <a:gd name="connsiteX165" fmla="*/ 875097 w 5260975"/>
                  <a:gd name="connsiteY165" fmla="*/ 1144022 h 1410656"/>
                  <a:gd name="connsiteX166" fmla="*/ 894972 w 5260975"/>
                  <a:gd name="connsiteY166" fmla="*/ 1151704 h 1410656"/>
                  <a:gd name="connsiteX167" fmla="*/ 948260 w 5260975"/>
                  <a:gd name="connsiteY167" fmla="*/ 1166298 h 1410656"/>
                  <a:gd name="connsiteX168" fmla="*/ 986282 w 5260975"/>
                  <a:gd name="connsiteY168" fmla="*/ 1178588 h 1410656"/>
                  <a:gd name="connsiteX169" fmla="*/ 1041107 w 5260975"/>
                  <a:gd name="connsiteY169" fmla="*/ 1185789 h 1410656"/>
                  <a:gd name="connsiteX170" fmla="*/ 1067703 w 5260975"/>
                  <a:gd name="connsiteY170" fmla="*/ 1186076 h 1410656"/>
                  <a:gd name="connsiteX171" fmla="*/ 1116574 w 5260975"/>
                  <a:gd name="connsiteY171" fmla="*/ 1222946 h 1410656"/>
                  <a:gd name="connsiteX172" fmla="*/ 1155557 w 5260975"/>
                  <a:gd name="connsiteY172" fmla="*/ 1247335 h 1410656"/>
                  <a:gd name="connsiteX173" fmla="*/ 1196556 w 5260975"/>
                  <a:gd name="connsiteY173" fmla="*/ 1235525 h 1410656"/>
                  <a:gd name="connsiteX174" fmla="*/ 1207693 w 5260975"/>
                  <a:gd name="connsiteY174" fmla="*/ 1224387 h 1410656"/>
                  <a:gd name="connsiteX175" fmla="*/ 1274904 w 5260975"/>
                  <a:gd name="connsiteY175" fmla="*/ 1213826 h 1410656"/>
                  <a:gd name="connsiteX176" fmla="*/ 1370919 w 5260975"/>
                  <a:gd name="connsiteY176" fmla="*/ 1213442 h 1410656"/>
                  <a:gd name="connsiteX177" fmla="*/ 1530593 w 5260975"/>
                  <a:gd name="connsiteY177" fmla="*/ 1189437 h 1410656"/>
                  <a:gd name="connsiteX178" fmla="*/ 1558436 w 5260975"/>
                  <a:gd name="connsiteY178" fmla="*/ 1178299 h 1410656"/>
                  <a:gd name="connsiteX179" fmla="*/ 1589737 w 5260975"/>
                  <a:gd name="connsiteY179" fmla="*/ 1175515 h 1410656"/>
                  <a:gd name="connsiteX180" fmla="*/ 1601740 w 5260975"/>
                  <a:gd name="connsiteY180" fmla="*/ 1182333 h 1410656"/>
                  <a:gd name="connsiteX181" fmla="*/ 1654259 w 5260975"/>
                  <a:gd name="connsiteY181" fmla="*/ 1192510 h 1410656"/>
                  <a:gd name="connsiteX182" fmla="*/ 1664246 w 5260975"/>
                  <a:gd name="connsiteY182" fmla="*/ 1192702 h 1410656"/>
                  <a:gd name="connsiteX183" fmla="*/ 1698427 w 5260975"/>
                  <a:gd name="connsiteY183" fmla="*/ 1188381 h 1410656"/>
                  <a:gd name="connsiteX184" fmla="*/ 1730112 w 5260975"/>
                  <a:gd name="connsiteY184" fmla="*/ 1185885 h 1410656"/>
                  <a:gd name="connsiteX185" fmla="*/ 1809996 w 5260975"/>
                  <a:gd name="connsiteY185" fmla="*/ 1194046 h 1410656"/>
                  <a:gd name="connsiteX186" fmla="*/ 1871254 w 5260975"/>
                  <a:gd name="connsiteY186" fmla="*/ 1192126 h 1410656"/>
                  <a:gd name="connsiteX187" fmla="*/ 1899482 w 5260975"/>
                  <a:gd name="connsiteY187" fmla="*/ 1194046 h 1410656"/>
                  <a:gd name="connsiteX188" fmla="*/ 1915420 w 5260975"/>
                  <a:gd name="connsiteY188" fmla="*/ 1196927 h 1410656"/>
                  <a:gd name="connsiteX189" fmla="*/ 1951522 w 5260975"/>
                  <a:gd name="connsiteY189" fmla="*/ 1216994 h 1410656"/>
                  <a:gd name="connsiteX190" fmla="*/ 1971302 w 5260975"/>
                  <a:gd name="connsiteY190" fmla="*/ 1221507 h 1410656"/>
                  <a:gd name="connsiteX191" fmla="*/ 2030831 w 5260975"/>
                  <a:gd name="connsiteY191" fmla="*/ 1221123 h 1410656"/>
                  <a:gd name="connsiteX192" fmla="*/ 2120125 w 5260975"/>
                  <a:gd name="connsiteY192" fmla="*/ 1190878 h 1410656"/>
                  <a:gd name="connsiteX193" fmla="*/ 2129439 w 5260975"/>
                  <a:gd name="connsiteY193" fmla="*/ 1186845 h 1410656"/>
                  <a:gd name="connsiteX194" fmla="*/ 2174854 w 5260975"/>
                  <a:gd name="connsiteY194" fmla="*/ 1181852 h 1410656"/>
                  <a:gd name="connsiteX195" fmla="*/ 2205674 w 5260975"/>
                  <a:gd name="connsiteY195" fmla="*/ 1188669 h 1410656"/>
                  <a:gd name="connsiteX196" fmla="*/ 2247634 w 5260975"/>
                  <a:gd name="connsiteY196" fmla="*/ 1202784 h 1410656"/>
                  <a:gd name="connsiteX197" fmla="*/ 2285367 w 5260975"/>
                  <a:gd name="connsiteY197" fmla="*/ 1214594 h 1410656"/>
                  <a:gd name="connsiteX198" fmla="*/ 2312827 w 5260975"/>
                  <a:gd name="connsiteY198" fmla="*/ 1227939 h 1410656"/>
                  <a:gd name="connsiteX199" fmla="*/ 2375622 w 5260975"/>
                  <a:gd name="connsiteY199" fmla="*/ 1237733 h 1410656"/>
                  <a:gd name="connsiteX200" fmla="*/ 2382151 w 5260975"/>
                  <a:gd name="connsiteY200" fmla="*/ 1239365 h 1410656"/>
                  <a:gd name="connsiteX201" fmla="*/ 2429390 w 5260975"/>
                  <a:gd name="connsiteY201" fmla="*/ 1227459 h 1410656"/>
                  <a:gd name="connsiteX202" fmla="*/ 2486134 w 5260975"/>
                  <a:gd name="connsiteY202" fmla="*/ 1215362 h 1410656"/>
                  <a:gd name="connsiteX203" fmla="*/ 2506394 w 5260975"/>
                  <a:gd name="connsiteY203" fmla="*/ 1219490 h 1410656"/>
                  <a:gd name="connsiteX204" fmla="*/ 2534142 w 5260975"/>
                  <a:gd name="connsiteY204" fmla="*/ 1225347 h 1410656"/>
                  <a:gd name="connsiteX205" fmla="*/ 2559874 w 5260975"/>
                  <a:gd name="connsiteY205" fmla="*/ 1222275 h 1410656"/>
                  <a:gd name="connsiteX206" fmla="*/ 2575525 w 5260975"/>
                  <a:gd name="connsiteY206" fmla="*/ 1221987 h 1410656"/>
                  <a:gd name="connsiteX207" fmla="*/ 2646960 w 5260975"/>
                  <a:gd name="connsiteY207" fmla="*/ 1257896 h 1410656"/>
                  <a:gd name="connsiteX208" fmla="*/ 2665107 w 5260975"/>
                  <a:gd name="connsiteY208" fmla="*/ 1260873 h 1410656"/>
                  <a:gd name="connsiteX209" fmla="*/ 2675381 w 5260975"/>
                  <a:gd name="connsiteY209" fmla="*/ 1265290 h 1410656"/>
                  <a:gd name="connsiteX210" fmla="*/ 2737311 w 5260975"/>
                  <a:gd name="connsiteY210" fmla="*/ 1309841 h 1410656"/>
                  <a:gd name="connsiteX211" fmla="*/ 2763619 w 5260975"/>
                  <a:gd name="connsiteY211" fmla="*/ 1318866 h 1410656"/>
                  <a:gd name="connsiteX212" fmla="*/ 2792519 w 5260975"/>
                  <a:gd name="connsiteY212" fmla="*/ 1317041 h 1410656"/>
                  <a:gd name="connsiteX213" fmla="*/ 2809226 w 5260975"/>
                  <a:gd name="connsiteY213" fmla="*/ 1313777 h 1410656"/>
                  <a:gd name="connsiteX214" fmla="*/ 2850705 w 5260975"/>
                  <a:gd name="connsiteY214" fmla="*/ 1285452 h 1410656"/>
                  <a:gd name="connsiteX215" fmla="*/ 2874324 w 5260975"/>
                  <a:gd name="connsiteY215" fmla="*/ 1286413 h 1410656"/>
                  <a:gd name="connsiteX216" fmla="*/ 2911194 w 5260975"/>
                  <a:gd name="connsiteY216" fmla="*/ 1305903 h 1410656"/>
                  <a:gd name="connsiteX217" fmla="*/ 2978116 w 5260975"/>
                  <a:gd name="connsiteY217" fmla="*/ 1314641 h 1410656"/>
                  <a:gd name="connsiteX218" fmla="*/ 3012106 w 5260975"/>
                  <a:gd name="connsiteY218" fmla="*/ 1287373 h 1410656"/>
                  <a:gd name="connsiteX219" fmla="*/ 3029676 w 5260975"/>
                  <a:gd name="connsiteY219" fmla="*/ 1261161 h 1410656"/>
                  <a:gd name="connsiteX220" fmla="*/ 3080469 w 5260975"/>
                  <a:gd name="connsiteY220" fmla="*/ 1230724 h 1410656"/>
                  <a:gd name="connsiteX221" fmla="*/ 3092567 w 5260975"/>
                  <a:gd name="connsiteY221" fmla="*/ 1242054 h 1410656"/>
                  <a:gd name="connsiteX222" fmla="*/ 3129821 w 5260975"/>
                  <a:gd name="connsiteY222" fmla="*/ 1246855 h 1410656"/>
                  <a:gd name="connsiteX223" fmla="*/ 3170147 w 5260975"/>
                  <a:gd name="connsiteY223" fmla="*/ 1246471 h 1410656"/>
                  <a:gd name="connsiteX224" fmla="*/ 3240429 w 5260975"/>
                  <a:gd name="connsiteY224" fmla="*/ 1251559 h 1410656"/>
                  <a:gd name="connsiteX225" fmla="*/ 3287189 w 5260975"/>
                  <a:gd name="connsiteY225" fmla="*/ 1222466 h 1410656"/>
                  <a:gd name="connsiteX226" fmla="*/ 3305049 w 5260975"/>
                  <a:gd name="connsiteY226" fmla="*/ 1210465 h 1410656"/>
                  <a:gd name="connsiteX227" fmla="*/ 3321755 w 5260975"/>
                  <a:gd name="connsiteY227" fmla="*/ 1202784 h 1410656"/>
                  <a:gd name="connsiteX228" fmla="*/ 3341055 w 5260975"/>
                  <a:gd name="connsiteY228" fmla="*/ 1198463 h 1410656"/>
                  <a:gd name="connsiteX229" fmla="*/ 3387621 w 5260975"/>
                  <a:gd name="connsiteY229" fmla="*/ 1182140 h 1410656"/>
                  <a:gd name="connsiteX230" fmla="*/ 3413161 w 5260975"/>
                  <a:gd name="connsiteY230" fmla="*/ 1166105 h 1410656"/>
                  <a:gd name="connsiteX231" fmla="*/ 3470579 w 5260975"/>
                  <a:gd name="connsiteY231" fmla="*/ 1150647 h 1410656"/>
                  <a:gd name="connsiteX232" fmla="*/ 3509657 w 5260975"/>
                  <a:gd name="connsiteY232" fmla="*/ 1136821 h 1410656"/>
                  <a:gd name="connsiteX233" fmla="*/ 3550847 w 5260975"/>
                  <a:gd name="connsiteY233" fmla="*/ 1113009 h 1410656"/>
                  <a:gd name="connsiteX234" fmla="*/ 3556608 w 5260975"/>
                  <a:gd name="connsiteY234" fmla="*/ 1109361 h 1410656"/>
                  <a:gd name="connsiteX235" fmla="*/ 3570435 w 5260975"/>
                  <a:gd name="connsiteY235" fmla="*/ 1093710 h 1410656"/>
                  <a:gd name="connsiteX236" fmla="*/ 3590501 w 5260975"/>
                  <a:gd name="connsiteY236" fmla="*/ 1039846 h 1410656"/>
                  <a:gd name="connsiteX237" fmla="*/ 3596263 w 5260975"/>
                  <a:gd name="connsiteY237" fmla="*/ 1028900 h 1410656"/>
                  <a:gd name="connsiteX238" fmla="*/ 3648591 w 5260975"/>
                  <a:gd name="connsiteY238" fmla="*/ 992030 h 1410656"/>
                  <a:gd name="connsiteX239" fmla="*/ 3667986 w 5260975"/>
                  <a:gd name="connsiteY239" fmla="*/ 995487 h 1410656"/>
                  <a:gd name="connsiteX240" fmla="*/ 3689397 w 5260975"/>
                  <a:gd name="connsiteY240" fmla="*/ 1007585 h 1410656"/>
                  <a:gd name="connsiteX241" fmla="*/ 3736349 w 5260975"/>
                  <a:gd name="connsiteY241" fmla="*/ 1010753 h 1410656"/>
                  <a:gd name="connsiteX242" fmla="*/ 3753919 w 5260975"/>
                  <a:gd name="connsiteY242" fmla="*/ 1004513 h 1410656"/>
                  <a:gd name="connsiteX243" fmla="*/ 3784643 w 5260975"/>
                  <a:gd name="connsiteY243" fmla="*/ 987710 h 1410656"/>
                  <a:gd name="connsiteX244" fmla="*/ 3808359 w 5260975"/>
                  <a:gd name="connsiteY244" fmla="*/ 961689 h 1410656"/>
                  <a:gd name="connsiteX245" fmla="*/ 3842829 w 5260975"/>
                  <a:gd name="connsiteY245" fmla="*/ 918674 h 1410656"/>
                  <a:gd name="connsiteX246" fmla="*/ 3908983 w 5260975"/>
                  <a:gd name="connsiteY246" fmla="*/ 902256 h 1410656"/>
                  <a:gd name="connsiteX247" fmla="*/ 3934428 w 5260975"/>
                  <a:gd name="connsiteY247" fmla="*/ 896783 h 1410656"/>
                  <a:gd name="connsiteX248" fmla="*/ 4026987 w 5260975"/>
                  <a:gd name="connsiteY248" fmla="*/ 873835 h 1410656"/>
                  <a:gd name="connsiteX249" fmla="*/ 4035051 w 5260975"/>
                  <a:gd name="connsiteY249" fmla="*/ 873067 h 1410656"/>
                  <a:gd name="connsiteX250" fmla="*/ 4099189 w 5260975"/>
                  <a:gd name="connsiteY250" fmla="*/ 846664 h 1410656"/>
                  <a:gd name="connsiteX251" fmla="*/ 4114647 w 5260975"/>
                  <a:gd name="connsiteY251" fmla="*/ 840134 h 1410656"/>
                  <a:gd name="connsiteX252" fmla="*/ 4133563 w 5260975"/>
                  <a:gd name="connsiteY252" fmla="*/ 823427 h 1410656"/>
                  <a:gd name="connsiteX253" fmla="*/ 4151039 w 5260975"/>
                  <a:gd name="connsiteY253" fmla="*/ 776284 h 1410656"/>
                  <a:gd name="connsiteX254" fmla="*/ 4171489 w 5260975"/>
                  <a:gd name="connsiteY254" fmla="*/ 754776 h 1410656"/>
                  <a:gd name="connsiteX255" fmla="*/ 4186372 w 5260975"/>
                  <a:gd name="connsiteY255" fmla="*/ 741718 h 1410656"/>
                  <a:gd name="connsiteX256" fmla="*/ 4199429 w 5260975"/>
                  <a:gd name="connsiteY256" fmla="*/ 721940 h 1410656"/>
                  <a:gd name="connsiteX257" fmla="*/ 4212487 w 5260975"/>
                  <a:gd name="connsiteY257" fmla="*/ 674604 h 1410656"/>
                  <a:gd name="connsiteX258" fmla="*/ 4232555 w 5260975"/>
                  <a:gd name="connsiteY258" fmla="*/ 632645 h 1410656"/>
                  <a:gd name="connsiteX259" fmla="*/ 4268657 w 5260975"/>
                  <a:gd name="connsiteY259" fmla="*/ 609410 h 1410656"/>
                  <a:gd name="connsiteX260" fmla="*/ 4291028 w 5260975"/>
                  <a:gd name="connsiteY260" fmla="*/ 597216 h 1410656"/>
                  <a:gd name="connsiteX261" fmla="*/ 4379651 w 5260975"/>
                  <a:gd name="connsiteY261" fmla="*/ 609506 h 1410656"/>
                  <a:gd name="connsiteX262" fmla="*/ 4440139 w 5260975"/>
                  <a:gd name="connsiteY262" fmla="*/ 621507 h 1410656"/>
                  <a:gd name="connsiteX263" fmla="*/ 4460015 w 5260975"/>
                  <a:gd name="connsiteY263" fmla="*/ 616899 h 1410656"/>
                  <a:gd name="connsiteX264" fmla="*/ 4516183 w 5260975"/>
                  <a:gd name="connsiteY264" fmla="*/ 577724 h 1410656"/>
                  <a:gd name="connsiteX265" fmla="*/ 4571681 w 5260975"/>
                  <a:gd name="connsiteY265" fmla="*/ 560250 h 1410656"/>
                  <a:gd name="connsiteX266" fmla="*/ 4613447 w 5260975"/>
                  <a:gd name="connsiteY266" fmla="*/ 555257 h 1410656"/>
                  <a:gd name="connsiteX267" fmla="*/ 4649355 w 5260975"/>
                  <a:gd name="connsiteY267" fmla="*/ 551417 h 1410656"/>
                  <a:gd name="connsiteX268" fmla="*/ 4692467 w 5260975"/>
                  <a:gd name="connsiteY268" fmla="*/ 540663 h 1410656"/>
                  <a:gd name="connsiteX269" fmla="*/ 4716855 w 5260975"/>
                  <a:gd name="connsiteY269" fmla="*/ 528949 h 1410656"/>
                  <a:gd name="connsiteX270" fmla="*/ 4755645 w 5260975"/>
                  <a:gd name="connsiteY270" fmla="*/ 512147 h 1410656"/>
                  <a:gd name="connsiteX271" fmla="*/ 4795395 w 5260975"/>
                  <a:gd name="connsiteY271" fmla="*/ 490351 h 1410656"/>
                  <a:gd name="connsiteX272" fmla="*/ 4825928 w 5260975"/>
                  <a:gd name="connsiteY272" fmla="*/ 459818 h 1410656"/>
                  <a:gd name="connsiteX273" fmla="*/ 4842347 w 5260975"/>
                  <a:gd name="connsiteY273" fmla="*/ 434086 h 1410656"/>
                  <a:gd name="connsiteX274" fmla="*/ 4890451 w 5260975"/>
                  <a:gd name="connsiteY274" fmla="*/ 397216 h 1410656"/>
                  <a:gd name="connsiteX275" fmla="*/ 4933945 w 5260975"/>
                  <a:gd name="connsiteY275" fmla="*/ 327701 h 1410656"/>
                  <a:gd name="connsiteX276" fmla="*/ 4961214 w 5260975"/>
                  <a:gd name="connsiteY276" fmla="*/ 298801 h 1410656"/>
                  <a:gd name="connsiteX277" fmla="*/ 4976672 w 5260975"/>
                  <a:gd name="connsiteY277" fmla="*/ 290639 h 1410656"/>
                  <a:gd name="connsiteX278" fmla="*/ 5002979 w 5260975"/>
                  <a:gd name="connsiteY278" fmla="*/ 270573 h 1410656"/>
                  <a:gd name="connsiteX279" fmla="*/ 5018535 w 5260975"/>
                  <a:gd name="connsiteY279" fmla="*/ 255690 h 1410656"/>
                  <a:gd name="connsiteX280" fmla="*/ 5061069 w 5260975"/>
                  <a:gd name="connsiteY280" fmla="*/ 200961 h 1410656"/>
                  <a:gd name="connsiteX281" fmla="*/ 5074127 w 5260975"/>
                  <a:gd name="connsiteY281" fmla="*/ 184735 h 1410656"/>
                  <a:gd name="connsiteX282" fmla="*/ 5101108 w 5260975"/>
                  <a:gd name="connsiteY282" fmla="*/ 156891 h 1410656"/>
                  <a:gd name="connsiteX283" fmla="*/ 5112918 w 5260975"/>
                  <a:gd name="connsiteY283" fmla="*/ 148441 h 1410656"/>
                  <a:gd name="connsiteX284" fmla="*/ 5133753 w 5260975"/>
                  <a:gd name="connsiteY284" fmla="*/ 125782 h 1410656"/>
                  <a:gd name="connsiteX285" fmla="*/ 5183393 w 5260975"/>
                  <a:gd name="connsiteY285" fmla="*/ 66348 h 1410656"/>
                  <a:gd name="connsiteX286" fmla="*/ 5204709 w 5260975"/>
                  <a:gd name="connsiteY286" fmla="*/ 33030 h 1410656"/>
                  <a:gd name="connsiteX287" fmla="*/ 5247243 w 5260975"/>
                  <a:gd name="connsiteY287" fmla="*/ 8451 h 141065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  <a:cxn ang="0">
                    <a:pos x="connsiteX276" y="connsiteY276"/>
                  </a:cxn>
                  <a:cxn ang="0">
                    <a:pos x="connsiteX277" y="connsiteY277"/>
                  </a:cxn>
                  <a:cxn ang="0">
                    <a:pos x="connsiteX278" y="connsiteY278"/>
                  </a:cxn>
                  <a:cxn ang="0">
                    <a:pos x="connsiteX279" y="connsiteY279"/>
                  </a:cxn>
                  <a:cxn ang="0">
                    <a:pos x="connsiteX280" y="connsiteY280"/>
                  </a:cxn>
                  <a:cxn ang="0">
                    <a:pos x="connsiteX281" y="connsiteY281"/>
                  </a:cxn>
                  <a:cxn ang="0">
                    <a:pos x="connsiteX282" y="connsiteY282"/>
                  </a:cxn>
                  <a:cxn ang="0">
                    <a:pos x="connsiteX283" y="connsiteY283"/>
                  </a:cxn>
                  <a:cxn ang="0">
                    <a:pos x="connsiteX284" y="connsiteY284"/>
                  </a:cxn>
                  <a:cxn ang="0">
                    <a:pos x="connsiteX285" y="connsiteY285"/>
                  </a:cxn>
                  <a:cxn ang="0">
                    <a:pos x="connsiteX286" y="connsiteY286"/>
                  </a:cxn>
                  <a:cxn ang="0">
                    <a:pos x="connsiteX287" y="connsiteY287"/>
                  </a:cxn>
                </a:cxnLst>
                <a:rect l="l" t="t" r="r" b="b"/>
                <a:pathLst>
                  <a:path w="5260975" h="1410656">
                    <a:moveTo>
                      <a:pt x="5260975" y="0"/>
                    </a:moveTo>
                    <a:lnTo>
                      <a:pt x="5260975" y="221634"/>
                    </a:lnTo>
                    <a:lnTo>
                      <a:pt x="5226503" y="237063"/>
                    </a:lnTo>
                    <a:cubicBezTo>
                      <a:pt x="5219783" y="239848"/>
                      <a:pt x="5212389" y="241384"/>
                      <a:pt x="5206341" y="245128"/>
                    </a:cubicBezTo>
                    <a:cubicBezTo>
                      <a:pt x="5178495" y="262219"/>
                      <a:pt x="5151515" y="280654"/>
                      <a:pt x="5123287" y="297073"/>
                    </a:cubicBezTo>
                    <a:cubicBezTo>
                      <a:pt x="5094195" y="314067"/>
                      <a:pt x="5068175" y="334134"/>
                      <a:pt x="5048107" y="361307"/>
                    </a:cubicBezTo>
                    <a:cubicBezTo>
                      <a:pt x="5029480" y="386559"/>
                      <a:pt x="5011429" y="412194"/>
                      <a:pt x="4992899" y="437542"/>
                    </a:cubicBezTo>
                    <a:cubicBezTo>
                      <a:pt x="4988194" y="443975"/>
                      <a:pt x="4983873" y="451561"/>
                      <a:pt x="4977440" y="455690"/>
                    </a:cubicBezTo>
                    <a:cubicBezTo>
                      <a:pt x="4964094" y="464331"/>
                      <a:pt x="4949499" y="471340"/>
                      <a:pt x="4935193" y="478445"/>
                    </a:cubicBezTo>
                    <a:cubicBezTo>
                      <a:pt x="4922903" y="484494"/>
                      <a:pt x="4909845" y="489006"/>
                      <a:pt x="4897844" y="495535"/>
                    </a:cubicBezTo>
                    <a:cubicBezTo>
                      <a:pt x="4888243" y="500721"/>
                      <a:pt x="4879697" y="507922"/>
                      <a:pt x="4870767" y="514451"/>
                    </a:cubicBezTo>
                    <a:cubicBezTo>
                      <a:pt x="4862990" y="520115"/>
                      <a:pt x="4854445" y="525012"/>
                      <a:pt x="4847916" y="531830"/>
                    </a:cubicBezTo>
                    <a:cubicBezTo>
                      <a:pt x="4831977" y="548344"/>
                      <a:pt x="4815942" y="564571"/>
                      <a:pt x="4796163" y="576765"/>
                    </a:cubicBezTo>
                    <a:cubicBezTo>
                      <a:pt x="4776672" y="588862"/>
                      <a:pt x="4758237" y="602401"/>
                      <a:pt x="4738843" y="614691"/>
                    </a:cubicBezTo>
                    <a:cubicBezTo>
                      <a:pt x="4719831" y="626693"/>
                      <a:pt x="4702645" y="639846"/>
                      <a:pt x="4692755" y="661162"/>
                    </a:cubicBezTo>
                    <a:cubicBezTo>
                      <a:pt x="4688339" y="670571"/>
                      <a:pt x="4682097" y="680845"/>
                      <a:pt x="4673744" y="686318"/>
                    </a:cubicBezTo>
                    <a:cubicBezTo>
                      <a:pt x="4661838" y="694095"/>
                      <a:pt x="4646764" y="696880"/>
                      <a:pt x="4633801" y="703505"/>
                    </a:cubicBezTo>
                    <a:cubicBezTo>
                      <a:pt x="4618535" y="711282"/>
                      <a:pt x="4600869" y="718003"/>
                      <a:pt x="4590499" y="730389"/>
                    </a:cubicBezTo>
                    <a:cubicBezTo>
                      <a:pt x="4581281" y="741431"/>
                      <a:pt x="4571968" y="750072"/>
                      <a:pt x="4559773" y="757081"/>
                    </a:cubicBezTo>
                    <a:cubicBezTo>
                      <a:pt x="4551229" y="761978"/>
                      <a:pt x="4544892" y="770907"/>
                      <a:pt x="4536059" y="774940"/>
                    </a:cubicBezTo>
                    <a:cubicBezTo>
                      <a:pt x="4524441" y="780317"/>
                      <a:pt x="4512727" y="784542"/>
                      <a:pt x="4502549" y="792895"/>
                    </a:cubicBezTo>
                    <a:cubicBezTo>
                      <a:pt x="4491987" y="801536"/>
                      <a:pt x="4479986" y="808353"/>
                      <a:pt x="4468944" y="816419"/>
                    </a:cubicBezTo>
                    <a:cubicBezTo>
                      <a:pt x="4463087" y="820739"/>
                      <a:pt x="4458286" y="826404"/>
                      <a:pt x="4452622" y="830917"/>
                    </a:cubicBezTo>
                    <a:cubicBezTo>
                      <a:pt x="4442252" y="839174"/>
                      <a:pt x="4431690" y="847239"/>
                      <a:pt x="4421032" y="855016"/>
                    </a:cubicBezTo>
                    <a:cubicBezTo>
                      <a:pt x="4410375" y="862794"/>
                      <a:pt x="4400197" y="871819"/>
                      <a:pt x="4388483" y="877484"/>
                    </a:cubicBezTo>
                    <a:cubicBezTo>
                      <a:pt x="4368513" y="887086"/>
                      <a:pt x="4346717" y="892847"/>
                      <a:pt x="4327321" y="903216"/>
                    </a:cubicBezTo>
                    <a:cubicBezTo>
                      <a:pt x="4307639" y="913777"/>
                      <a:pt x="4289107" y="927028"/>
                      <a:pt x="4271633" y="941046"/>
                    </a:cubicBezTo>
                    <a:cubicBezTo>
                      <a:pt x="4257807" y="952088"/>
                      <a:pt x="4244845" y="963034"/>
                      <a:pt x="4227465" y="968698"/>
                    </a:cubicBezTo>
                    <a:cubicBezTo>
                      <a:pt x="4217768" y="971867"/>
                      <a:pt x="4207591" y="978780"/>
                      <a:pt x="4201733" y="986846"/>
                    </a:cubicBezTo>
                    <a:cubicBezTo>
                      <a:pt x="4189059" y="1004416"/>
                      <a:pt x="4172833" y="1016802"/>
                      <a:pt x="4154494" y="1027364"/>
                    </a:cubicBezTo>
                    <a:cubicBezTo>
                      <a:pt x="4130010" y="1041574"/>
                      <a:pt x="4105814" y="1056072"/>
                      <a:pt x="4081234" y="1069994"/>
                    </a:cubicBezTo>
                    <a:cubicBezTo>
                      <a:pt x="4066737" y="1078252"/>
                      <a:pt x="4052335" y="1086989"/>
                      <a:pt x="4036971" y="1093038"/>
                    </a:cubicBezTo>
                    <a:cubicBezTo>
                      <a:pt x="4005575" y="1105520"/>
                      <a:pt x="3973410" y="1116177"/>
                      <a:pt x="3941725" y="1127796"/>
                    </a:cubicBezTo>
                    <a:cubicBezTo>
                      <a:pt x="3931355" y="1131540"/>
                      <a:pt x="3921561" y="1136917"/>
                      <a:pt x="3910999" y="1140182"/>
                    </a:cubicBezTo>
                    <a:cubicBezTo>
                      <a:pt x="3899573" y="1143734"/>
                      <a:pt x="3887285" y="1144790"/>
                      <a:pt x="3875859" y="1148343"/>
                    </a:cubicBezTo>
                    <a:cubicBezTo>
                      <a:pt x="3856847" y="1154199"/>
                      <a:pt x="3838412" y="1161689"/>
                      <a:pt x="3819401" y="1167642"/>
                    </a:cubicBezTo>
                    <a:cubicBezTo>
                      <a:pt x="3782723" y="1179068"/>
                      <a:pt x="3745949" y="1190014"/>
                      <a:pt x="3709176" y="1200863"/>
                    </a:cubicBezTo>
                    <a:cubicBezTo>
                      <a:pt x="3701303" y="1203168"/>
                      <a:pt x="3692757" y="1203456"/>
                      <a:pt x="3684981" y="1205952"/>
                    </a:cubicBezTo>
                    <a:cubicBezTo>
                      <a:pt x="3664337" y="1212673"/>
                      <a:pt x="3643789" y="1219970"/>
                      <a:pt x="3623338" y="1227363"/>
                    </a:cubicBezTo>
                    <a:cubicBezTo>
                      <a:pt x="3610953" y="1231876"/>
                      <a:pt x="3598854" y="1237445"/>
                      <a:pt x="3586373" y="1241765"/>
                    </a:cubicBezTo>
                    <a:cubicBezTo>
                      <a:pt x="3576387" y="1245222"/>
                      <a:pt x="3566113" y="1247910"/>
                      <a:pt x="3555743" y="1250023"/>
                    </a:cubicBezTo>
                    <a:cubicBezTo>
                      <a:pt x="3546814" y="1251848"/>
                      <a:pt x="3537501" y="1251655"/>
                      <a:pt x="3528667" y="1253864"/>
                    </a:cubicBezTo>
                    <a:cubicBezTo>
                      <a:pt x="3504759" y="1259816"/>
                      <a:pt x="3481140" y="1266538"/>
                      <a:pt x="3457424" y="1272874"/>
                    </a:cubicBezTo>
                    <a:cubicBezTo>
                      <a:pt x="3447919" y="1275371"/>
                      <a:pt x="3438221" y="1277196"/>
                      <a:pt x="3429003" y="1280364"/>
                    </a:cubicBezTo>
                    <a:cubicBezTo>
                      <a:pt x="3404327" y="1288717"/>
                      <a:pt x="3380036" y="1298222"/>
                      <a:pt x="3355264" y="1306096"/>
                    </a:cubicBezTo>
                    <a:cubicBezTo>
                      <a:pt x="3334717" y="1312625"/>
                      <a:pt x="3313593" y="1317329"/>
                      <a:pt x="3292757" y="1323090"/>
                    </a:cubicBezTo>
                    <a:cubicBezTo>
                      <a:pt x="3283924" y="1325587"/>
                      <a:pt x="3275475" y="1329140"/>
                      <a:pt x="3266643" y="1331251"/>
                    </a:cubicBezTo>
                    <a:cubicBezTo>
                      <a:pt x="3246863" y="1336053"/>
                      <a:pt x="3226796" y="1340085"/>
                      <a:pt x="3206921" y="1344886"/>
                    </a:cubicBezTo>
                    <a:cubicBezTo>
                      <a:pt x="3195590" y="1347670"/>
                      <a:pt x="3184645" y="1352663"/>
                      <a:pt x="3173123" y="1354488"/>
                    </a:cubicBezTo>
                    <a:cubicBezTo>
                      <a:pt x="3145759" y="1358808"/>
                      <a:pt x="3118203" y="1361880"/>
                      <a:pt x="3090646" y="1365337"/>
                    </a:cubicBezTo>
                    <a:cubicBezTo>
                      <a:pt x="3062227" y="1368889"/>
                      <a:pt x="3033902" y="1372634"/>
                      <a:pt x="3005480" y="1375802"/>
                    </a:cubicBezTo>
                    <a:cubicBezTo>
                      <a:pt x="2989926" y="1377435"/>
                      <a:pt x="2974275" y="1377723"/>
                      <a:pt x="2958721" y="1379259"/>
                    </a:cubicBezTo>
                    <a:cubicBezTo>
                      <a:pt x="2945087" y="1380604"/>
                      <a:pt x="2931549" y="1383100"/>
                      <a:pt x="2917915" y="1384733"/>
                    </a:cubicBezTo>
                    <a:cubicBezTo>
                      <a:pt x="2906105" y="1386076"/>
                      <a:pt x="2894199" y="1386844"/>
                      <a:pt x="2882389" y="1388189"/>
                    </a:cubicBezTo>
                    <a:cubicBezTo>
                      <a:pt x="2863475" y="1390397"/>
                      <a:pt x="2844655" y="1392894"/>
                      <a:pt x="2825837" y="1395198"/>
                    </a:cubicBezTo>
                    <a:cubicBezTo>
                      <a:pt x="2817964" y="1396062"/>
                      <a:pt x="2809706" y="1398462"/>
                      <a:pt x="2802313" y="1397023"/>
                    </a:cubicBezTo>
                    <a:cubicBezTo>
                      <a:pt x="2783686" y="1393373"/>
                      <a:pt x="2765347" y="1394430"/>
                      <a:pt x="2746816" y="1396926"/>
                    </a:cubicBezTo>
                    <a:cubicBezTo>
                      <a:pt x="2740479" y="1397791"/>
                      <a:pt x="2733662" y="1397598"/>
                      <a:pt x="2727517" y="1395966"/>
                    </a:cubicBezTo>
                    <a:cubicBezTo>
                      <a:pt x="2714939" y="1392701"/>
                      <a:pt x="2702745" y="1388092"/>
                      <a:pt x="2690359" y="1384060"/>
                    </a:cubicBezTo>
                    <a:cubicBezTo>
                      <a:pt x="2689014" y="1383580"/>
                      <a:pt x="2687382" y="1383484"/>
                      <a:pt x="2685943" y="1383196"/>
                    </a:cubicBezTo>
                    <a:cubicBezTo>
                      <a:pt x="2677781" y="1381563"/>
                      <a:pt x="2669717" y="1379931"/>
                      <a:pt x="2661554" y="1378491"/>
                    </a:cubicBezTo>
                    <a:cubicBezTo>
                      <a:pt x="2657138" y="1377723"/>
                      <a:pt x="2652625" y="1377627"/>
                      <a:pt x="2648208" y="1376955"/>
                    </a:cubicBezTo>
                    <a:cubicBezTo>
                      <a:pt x="2631118" y="1374266"/>
                      <a:pt x="2612299" y="1378779"/>
                      <a:pt x="2597512" y="1367162"/>
                    </a:cubicBezTo>
                    <a:cubicBezTo>
                      <a:pt x="2587911" y="1359672"/>
                      <a:pt x="2578597" y="1361401"/>
                      <a:pt x="2568324" y="1362553"/>
                    </a:cubicBezTo>
                    <a:cubicBezTo>
                      <a:pt x="2560547" y="1363417"/>
                      <a:pt x="2552577" y="1363128"/>
                      <a:pt x="2544704" y="1363225"/>
                    </a:cubicBezTo>
                    <a:cubicBezTo>
                      <a:pt x="2530878" y="1363512"/>
                      <a:pt x="2517052" y="1363609"/>
                      <a:pt x="2503225" y="1364089"/>
                    </a:cubicBezTo>
                    <a:cubicBezTo>
                      <a:pt x="2498808" y="1364281"/>
                      <a:pt x="2494297" y="1366682"/>
                      <a:pt x="2489975" y="1366298"/>
                    </a:cubicBezTo>
                    <a:cubicBezTo>
                      <a:pt x="2470004" y="1364473"/>
                      <a:pt x="2450033" y="1361592"/>
                      <a:pt x="2430061" y="1359960"/>
                    </a:cubicBezTo>
                    <a:cubicBezTo>
                      <a:pt x="2418732" y="1359001"/>
                      <a:pt x="2407114" y="1360824"/>
                      <a:pt x="2395880" y="1359480"/>
                    </a:cubicBezTo>
                    <a:cubicBezTo>
                      <a:pt x="2382919" y="1357944"/>
                      <a:pt x="2370245" y="1354008"/>
                      <a:pt x="2357378" y="1351607"/>
                    </a:cubicBezTo>
                    <a:cubicBezTo>
                      <a:pt x="2353826" y="1350935"/>
                      <a:pt x="2349889" y="1351799"/>
                      <a:pt x="2346145" y="1351991"/>
                    </a:cubicBezTo>
                    <a:cubicBezTo>
                      <a:pt x="2341920" y="1352183"/>
                      <a:pt x="2337791" y="1352567"/>
                      <a:pt x="2333567" y="1352663"/>
                    </a:cubicBezTo>
                    <a:cubicBezTo>
                      <a:pt x="2320700" y="1352856"/>
                      <a:pt x="2307835" y="1352567"/>
                      <a:pt x="2294968" y="1353240"/>
                    </a:cubicBezTo>
                    <a:cubicBezTo>
                      <a:pt x="2287095" y="1353624"/>
                      <a:pt x="2278839" y="1357560"/>
                      <a:pt x="2271540" y="1356120"/>
                    </a:cubicBezTo>
                    <a:cubicBezTo>
                      <a:pt x="2256659" y="1353335"/>
                      <a:pt x="2241776" y="1359576"/>
                      <a:pt x="2226895" y="1354392"/>
                    </a:cubicBezTo>
                    <a:cubicBezTo>
                      <a:pt x="2222285" y="1352856"/>
                      <a:pt x="2215948" y="1356696"/>
                      <a:pt x="2210379" y="1356888"/>
                    </a:cubicBezTo>
                    <a:cubicBezTo>
                      <a:pt x="2196457" y="1357368"/>
                      <a:pt x="2182535" y="1357272"/>
                      <a:pt x="2168613" y="1357176"/>
                    </a:cubicBezTo>
                    <a:cubicBezTo>
                      <a:pt x="2156131" y="1357080"/>
                      <a:pt x="2143168" y="1358424"/>
                      <a:pt x="2131167" y="1355736"/>
                    </a:cubicBezTo>
                    <a:cubicBezTo>
                      <a:pt x="2118588" y="1352856"/>
                      <a:pt x="2107259" y="1353240"/>
                      <a:pt x="2095065" y="1356504"/>
                    </a:cubicBezTo>
                    <a:cubicBezTo>
                      <a:pt x="2086711" y="1358712"/>
                      <a:pt x="2077878" y="1359001"/>
                      <a:pt x="2069237" y="1359672"/>
                    </a:cubicBezTo>
                    <a:cubicBezTo>
                      <a:pt x="2059924" y="1360440"/>
                      <a:pt x="2049650" y="1358424"/>
                      <a:pt x="2041201" y="1361592"/>
                    </a:cubicBezTo>
                    <a:cubicBezTo>
                      <a:pt x="2016044" y="1371002"/>
                      <a:pt x="1990216" y="1373018"/>
                      <a:pt x="1963909" y="1373018"/>
                    </a:cubicBezTo>
                    <a:cubicBezTo>
                      <a:pt x="1959107" y="1373018"/>
                      <a:pt x="1954210" y="1371675"/>
                      <a:pt x="1949603" y="1370234"/>
                    </a:cubicBezTo>
                    <a:cubicBezTo>
                      <a:pt x="1922717" y="1361592"/>
                      <a:pt x="1895737" y="1362360"/>
                      <a:pt x="1868373" y="1367641"/>
                    </a:cubicBezTo>
                    <a:cubicBezTo>
                      <a:pt x="1862708" y="1368794"/>
                      <a:pt x="1856372" y="1368986"/>
                      <a:pt x="1850707" y="1367834"/>
                    </a:cubicBezTo>
                    <a:cubicBezTo>
                      <a:pt x="1834768" y="1364473"/>
                      <a:pt x="1819309" y="1358904"/>
                      <a:pt x="1803275" y="1356504"/>
                    </a:cubicBezTo>
                    <a:cubicBezTo>
                      <a:pt x="1776775" y="1352567"/>
                      <a:pt x="1753828" y="1365817"/>
                      <a:pt x="1730112" y="1374459"/>
                    </a:cubicBezTo>
                    <a:cubicBezTo>
                      <a:pt x="1707548" y="1382620"/>
                      <a:pt x="1688345" y="1401055"/>
                      <a:pt x="1661652" y="1396926"/>
                    </a:cubicBezTo>
                    <a:cubicBezTo>
                      <a:pt x="1658965" y="1396542"/>
                      <a:pt x="1655988" y="1399134"/>
                      <a:pt x="1653011" y="1399807"/>
                    </a:cubicBezTo>
                    <a:cubicBezTo>
                      <a:pt x="1644850" y="1401631"/>
                      <a:pt x="1636689" y="1403839"/>
                      <a:pt x="1628431" y="1404704"/>
                    </a:cubicBezTo>
                    <a:cubicBezTo>
                      <a:pt x="1618350" y="1405856"/>
                      <a:pt x="1608076" y="1405472"/>
                      <a:pt x="1597995" y="1406432"/>
                    </a:cubicBezTo>
                    <a:cubicBezTo>
                      <a:pt x="1585032" y="1407584"/>
                      <a:pt x="1572263" y="1410656"/>
                      <a:pt x="1559396" y="1410656"/>
                    </a:cubicBezTo>
                    <a:cubicBezTo>
                      <a:pt x="1549026" y="1410656"/>
                      <a:pt x="1538753" y="1407104"/>
                      <a:pt x="1528480" y="1405375"/>
                    </a:cubicBezTo>
                    <a:cubicBezTo>
                      <a:pt x="1513981" y="1402975"/>
                      <a:pt x="1498042" y="1403647"/>
                      <a:pt x="1485272" y="1397502"/>
                    </a:cubicBezTo>
                    <a:cubicBezTo>
                      <a:pt x="1471639" y="1390973"/>
                      <a:pt x="1458676" y="1387997"/>
                      <a:pt x="1444562" y="1390013"/>
                    </a:cubicBezTo>
                    <a:cubicBezTo>
                      <a:pt x="1439857" y="1390685"/>
                      <a:pt x="1433808" y="1394718"/>
                      <a:pt x="1431696" y="1398846"/>
                    </a:cubicBezTo>
                    <a:cubicBezTo>
                      <a:pt x="1426991" y="1408064"/>
                      <a:pt x="1420559" y="1409697"/>
                      <a:pt x="1411821" y="1406527"/>
                    </a:cubicBezTo>
                    <a:cubicBezTo>
                      <a:pt x="1404236" y="1403839"/>
                      <a:pt x="1394922" y="1402495"/>
                      <a:pt x="1389738" y="1397310"/>
                    </a:cubicBezTo>
                    <a:cubicBezTo>
                      <a:pt x="1375047" y="1382620"/>
                      <a:pt x="1356324" y="1382140"/>
                      <a:pt x="1338081" y="1378204"/>
                    </a:cubicBezTo>
                    <a:cubicBezTo>
                      <a:pt x="1326945" y="1375802"/>
                      <a:pt x="1316574" y="1375707"/>
                      <a:pt x="1305436" y="1377339"/>
                    </a:cubicBezTo>
                    <a:cubicBezTo>
                      <a:pt x="1281241" y="1380988"/>
                      <a:pt x="1257717" y="1375802"/>
                      <a:pt x="1234481" y="1369178"/>
                    </a:cubicBezTo>
                    <a:cubicBezTo>
                      <a:pt x="1219118" y="1364761"/>
                      <a:pt x="1203372" y="1362073"/>
                      <a:pt x="1188106" y="1357560"/>
                    </a:cubicBezTo>
                    <a:cubicBezTo>
                      <a:pt x="1176680" y="1354104"/>
                      <a:pt x="1165255" y="1349975"/>
                      <a:pt x="1154790" y="1344406"/>
                    </a:cubicBezTo>
                    <a:cubicBezTo>
                      <a:pt x="1139618" y="1336244"/>
                      <a:pt x="1126369" y="1323954"/>
                      <a:pt x="1107069" y="1327219"/>
                    </a:cubicBezTo>
                    <a:cubicBezTo>
                      <a:pt x="1090074" y="1330099"/>
                      <a:pt x="1074713" y="1324051"/>
                      <a:pt x="1059158" y="1318290"/>
                    </a:cubicBezTo>
                    <a:cubicBezTo>
                      <a:pt x="1047732" y="1314065"/>
                      <a:pt x="1036308" y="1309744"/>
                      <a:pt x="1024496" y="1307056"/>
                    </a:cubicBezTo>
                    <a:cubicBezTo>
                      <a:pt x="1010478" y="1303887"/>
                      <a:pt x="994635" y="1305232"/>
                      <a:pt x="982153" y="1299374"/>
                    </a:cubicBezTo>
                    <a:cubicBezTo>
                      <a:pt x="969095" y="1293229"/>
                      <a:pt x="958246" y="1297358"/>
                      <a:pt x="946628" y="1299087"/>
                    </a:cubicBezTo>
                    <a:cubicBezTo>
                      <a:pt x="928097" y="1301775"/>
                      <a:pt x="909661" y="1306768"/>
                      <a:pt x="890939" y="1300431"/>
                    </a:cubicBezTo>
                    <a:cubicBezTo>
                      <a:pt x="868184" y="1292750"/>
                      <a:pt x="845620" y="1284493"/>
                      <a:pt x="822769" y="1277196"/>
                    </a:cubicBezTo>
                    <a:cubicBezTo>
                      <a:pt x="813934" y="1274410"/>
                      <a:pt x="804431" y="1273258"/>
                      <a:pt x="795212" y="1272010"/>
                    </a:cubicBezTo>
                    <a:cubicBezTo>
                      <a:pt x="786476" y="1270954"/>
                      <a:pt x="776010" y="1273642"/>
                      <a:pt x="769288" y="1269610"/>
                    </a:cubicBezTo>
                    <a:cubicBezTo>
                      <a:pt x="752005" y="1259241"/>
                      <a:pt x="734243" y="1254152"/>
                      <a:pt x="714271" y="1254152"/>
                    </a:cubicBezTo>
                    <a:cubicBezTo>
                      <a:pt x="706781" y="1254152"/>
                      <a:pt x="699484" y="1249831"/>
                      <a:pt x="691900" y="1249062"/>
                    </a:cubicBezTo>
                    <a:cubicBezTo>
                      <a:pt x="681529" y="1248103"/>
                      <a:pt x="669623" y="1245510"/>
                      <a:pt x="660598" y="1249159"/>
                    </a:cubicBezTo>
                    <a:cubicBezTo>
                      <a:pt x="639379" y="1257800"/>
                      <a:pt x="622193" y="1250599"/>
                      <a:pt x="603662" y="1242054"/>
                    </a:cubicBezTo>
                    <a:cubicBezTo>
                      <a:pt x="585418" y="1233604"/>
                      <a:pt x="566215" y="1226884"/>
                      <a:pt x="546821" y="1221314"/>
                    </a:cubicBezTo>
                    <a:cubicBezTo>
                      <a:pt x="539524" y="1219298"/>
                      <a:pt x="530787" y="1222659"/>
                      <a:pt x="522721" y="1223330"/>
                    </a:cubicBezTo>
                    <a:cubicBezTo>
                      <a:pt x="519840" y="1223523"/>
                      <a:pt x="516671" y="1223811"/>
                      <a:pt x="514080" y="1222851"/>
                    </a:cubicBezTo>
                    <a:cubicBezTo>
                      <a:pt x="489020" y="1213633"/>
                      <a:pt x="463575" y="1206624"/>
                      <a:pt x="436404" y="1211424"/>
                    </a:cubicBezTo>
                    <a:cubicBezTo>
                      <a:pt x="433908" y="1211905"/>
                      <a:pt x="431123" y="1210849"/>
                      <a:pt x="428626" y="1210177"/>
                    </a:cubicBezTo>
                    <a:cubicBezTo>
                      <a:pt x="416432" y="1206720"/>
                      <a:pt x="404526" y="1201247"/>
                      <a:pt x="392141" y="1199999"/>
                    </a:cubicBezTo>
                    <a:cubicBezTo>
                      <a:pt x="361608" y="1196927"/>
                      <a:pt x="330884" y="1195678"/>
                      <a:pt x="300157" y="1193662"/>
                    </a:cubicBezTo>
                    <a:cubicBezTo>
                      <a:pt x="298237" y="1193566"/>
                      <a:pt x="296221" y="1193566"/>
                      <a:pt x="294493" y="1192894"/>
                    </a:cubicBezTo>
                    <a:cubicBezTo>
                      <a:pt x="283163" y="1188765"/>
                      <a:pt x="273274" y="1190110"/>
                      <a:pt x="263671" y="1197982"/>
                    </a:cubicBezTo>
                    <a:cubicBezTo>
                      <a:pt x="259447" y="1201439"/>
                      <a:pt x="253686" y="1203263"/>
                      <a:pt x="248406" y="1205184"/>
                    </a:cubicBezTo>
                    <a:cubicBezTo>
                      <a:pt x="240628" y="1208065"/>
                      <a:pt x="232659" y="1210849"/>
                      <a:pt x="224594" y="1212673"/>
                    </a:cubicBezTo>
                    <a:cubicBezTo>
                      <a:pt x="216624" y="1214401"/>
                      <a:pt x="208079" y="1216801"/>
                      <a:pt x="200398" y="1215458"/>
                    </a:cubicBezTo>
                    <a:cubicBezTo>
                      <a:pt x="186572" y="1213057"/>
                      <a:pt x="173417" y="1207681"/>
                      <a:pt x="159783" y="1204127"/>
                    </a:cubicBezTo>
                    <a:cubicBezTo>
                      <a:pt x="155079" y="1202879"/>
                      <a:pt x="149893" y="1203072"/>
                      <a:pt x="144997" y="1202975"/>
                    </a:cubicBezTo>
                    <a:cubicBezTo>
                      <a:pt x="133763" y="1202688"/>
                      <a:pt x="122241" y="1205472"/>
                      <a:pt x="112064" y="1197503"/>
                    </a:cubicBezTo>
                    <a:cubicBezTo>
                      <a:pt x="102655" y="1190014"/>
                      <a:pt x="93148" y="1192221"/>
                      <a:pt x="83259" y="1197887"/>
                    </a:cubicBezTo>
                    <a:cubicBezTo>
                      <a:pt x="76154" y="1201920"/>
                      <a:pt x="68090" y="1205088"/>
                      <a:pt x="60120" y="1206624"/>
                    </a:cubicBezTo>
                    <a:cubicBezTo>
                      <a:pt x="49174" y="1208736"/>
                      <a:pt x="38324" y="1209601"/>
                      <a:pt x="26514" y="1208352"/>
                    </a:cubicBezTo>
                    <a:cubicBezTo>
                      <a:pt x="18161" y="1207488"/>
                      <a:pt x="11343" y="1207104"/>
                      <a:pt x="4814" y="1202015"/>
                    </a:cubicBezTo>
                    <a:cubicBezTo>
                      <a:pt x="3759" y="1201247"/>
                      <a:pt x="1839" y="1201055"/>
                      <a:pt x="398" y="1201152"/>
                    </a:cubicBezTo>
                    <a:lnTo>
                      <a:pt x="0" y="1201150"/>
                    </a:lnTo>
                    <a:lnTo>
                      <a:pt x="0" y="1004512"/>
                    </a:lnTo>
                    <a:lnTo>
                      <a:pt x="30355" y="1002784"/>
                    </a:lnTo>
                    <a:cubicBezTo>
                      <a:pt x="37748" y="1002111"/>
                      <a:pt x="44853" y="999520"/>
                      <a:pt x="52151" y="997695"/>
                    </a:cubicBezTo>
                    <a:cubicBezTo>
                      <a:pt x="56183" y="996639"/>
                      <a:pt x="60504" y="993855"/>
                      <a:pt x="64248" y="994430"/>
                    </a:cubicBezTo>
                    <a:cubicBezTo>
                      <a:pt x="85948" y="997791"/>
                      <a:pt x="105823" y="989534"/>
                      <a:pt x="126370" y="985405"/>
                    </a:cubicBezTo>
                    <a:cubicBezTo>
                      <a:pt x="135876" y="983485"/>
                      <a:pt x="144805" y="978876"/>
                      <a:pt x="154022" y="975708"/>
                    </a:cubicBezTo>
                    <a:cubicBezTo>
                      <a:pt x="156423" y="974843"/>
                      <a:pt x="159111" y="974075"/>
                      <a:pt x="161512" y="974268"/>
                    </a:cubicBezTo>
                    <a:cubicBezTo>
                      <a:pt x="175242" y="975420"/>
                      <a:pt x="188876" y="977052"/>
                      <a:pt x="202510" y="978300"/>
                    </a:cubicBezTo>
                    <a:cubicBezTo>
                      <a:pt x="214896" y="979452"/>
                      <a:pt x="227378" y="979836"/>
                      <a:pt x="233235" y="993950"/>
                    </a:cubicBezTo>
                    <a:cubicBezTo>
                      <a:pt x="234100" y="996159"/>
                      <a:pt x="236979" y="997791"/>
                      <a:pt x="239188" y="999231"/>
                    </a:cubicBezTo>
                    <a:cubicBezTo>
                      <a:pt x="273274" y="1021411"/>
                      <a:pt x="291516" y="1020835"/>
                      <a:pt x="324834" y="997407"/>
                    </a:cubicBezTo>
                    <a:cubicBezTo>
                      <a:pt x="328290" y="995007"/>
                      <a:pt x="335683" y="993278"/>
                      <a:pt x="337987" y="995198"/>
                    </a:cubicBezTo>
                    <a:cubicBezTo>
                      <a:pt x="357575" y="1011137"/>
                      <a:pt x="378986" y="1009409"/>
                      <a:pt x="401550" y="1004416"/>
                    </a:cubicBezTo>
                    <a:cubicBezTo>
                      <a:pt x="407407" y="1003072"/>
                      <a:pt x="415664" y="1003072"/>
                      <a:pt x="420081" y="1006240"/>
                    </a:cubicBezTo>
                    <a:cubicBezTo>
                      <a:pt x="441108" y="1020930"/>
                      <a:pt x="463672" y="1018819"/>
                      <a:pt x="486523" y="1014498"/>
                    </a:cubicBezTo>
                    <a:cubicBezTo>
                      <a:pt x="490075" y="1013826"/>
                      <a:pt x="494397" y="1010177"/>
                      <a:pt x="495932" y="1006817"/>
                    </a:cubicBezTo>
                    <a:cubicBezTo>
                      <a:pt x="501406" y="994911"/>
                      <a:pt x="511680" y="990878"/>
                      <a:pt x="523009" y="987517"/>
                    </a:cubicBezTo>
                    <a:cubicBezTo>
                      <a:pt x="540868" y="982044"/>
                      <a:pt x="558438" y="975611"/>
                      <a:pt x="576393" y="970427"/>
                    </a:cubicBezTo>
                    <a:cubicBezTo>
                      <a:pt x="580811" y="969179"/>
                      <a:pt x="586283" y="969947"/>
                      <a:pt x="590892" y="971387"/>
                    </a:cubicBezTo>
                    <a:cubicBezTo>
                      <a:pt x="606638" y="976284"/>
                      <a:pt x="616624" y="988574"/>
                      <a:pt x="627569" y="999904"/>
                    </a:cubicBezTo>
                    <a:cubicBezTo>
                      <a:pt x="632370" y="1004897"/>
                      <a:pt x="638995" y="1008449"/>
                      <a:pt x="645429" y="1011329"/>
                    </a:cubicBezTo>
                    <a:cubicBezTo>
                      <a:pt x="662135" y="1018723"/>
                      <a:pt x="679226" y="1025348"/>
                      <a:pt x="696125" y="1032356"/>
                    </a:cubicBezTo>
                    <a:cubicBezTo>
                      <a:pt x="697757" y="1033029"/>
                      <a:pt x="699100" y="1034757"/>
                      <a:pt x="700349" y="1036197"/>
                    </a:cubicBezTo>
                    <a:cubicBezTo>
                      <a:pt x="712831" y="1051368"/>
                      <a:pt x="725216" y="1066634"/>
                      <a:pt x="737795" y="1081804"/>
                    </a:cubicBezTo>
                    <a:cubicBezTo>
                      <a:pt x="740195" y="1084684"/>
                      <a:pt x="743652" y="1086797"/>
                      <a:pt x="746244" y="1089581"/>
                    </a:cubicBezTo>
                    <a:cubicBezTo>
                      <a:pt x="749893" y="1093422"/>
                      <a:pt x="754502" y="1097071"/>
                      <a:pt x="756422" y="1101680"/>
                    </a:cubicBezTo>
                    <a:cubicBezTo>
                      <a:pt x="762374" y="1116177"/>
                      <a:pt x="773801" y="1122419"/>
                      <a:pt x="788202" y="1125108"/>
                    </a:cubicBezTo>
                    <a:cubicBezTo>
                      <a:pt x="801357" y="1127603"/>
                      <a:pt x="814511" y="1129716"/>
                      <a:pt x="827569" y="1132596"/>
                    </a:cubicBezTo>
                    <a:cubicBezTo>
                      <a:pt x="843507" y="1136053"/>
                      <a:pt x="859350" y="1139798"/>
                      <a:pt x="875097" y="1144022"/>
                    </a:cubicBezTo>
                    <a:cubicBezTo>
                      <a:pt x="881913" y="1145847"/>
                      <a:pt x="889115" y="1147959"/>
                      <a:pt x="894972" y="1151704"/>
                    </a:cubicBezTo>
                    <a:cubicBezTo>
                      <a:pt x="911390" y="1162073"/>
                      <a:pt x="928961" y="1169082"/>
                      <a:pt x="948260" y="1166298"/>
                    </a:cubicBezTo>
                    <a:cubicBezTo>
                      <a:pt x="963718" y="1164089"/>
                      <a:pt x="976680" y="1169754"/>
                      <a:pt x="986282" y="1178588"/>
                    </a:cubicBezTo>
                    <a:cubicBezTo>
                      <a:pt x="1003757" y="1194623"/>
                      <a:pt x="1022479" y="1190973"/>
                      <a:pt x="1041107" y="1185789"/>
                    </a:cubicBezTo>
                    <a:cubicBezTo>
                      <a:pt x="1050708" y="1183101"/>
                      <a:pt x="1058581" y="1183485"/>
                      <a:pt x="1067703" y="1186076"/>
                    </a:cubicBezTo>
                    <a:cubicBezTo>
                      <a:pt x="1088826" y="1192126"/>
                      <a:pt x="1102941" y="1208544"/>
                      <a:pt x="1116574" y="1222946"/>
                    </a:cubicBezTo>
                    <a:cubicBezTo>
                      <a:pt x="1128193" y="1235236"/>
                      <a:pt x="1141251" y="1242149"/>
                      <a:pt x="1155557" y="1247335"/>
                    </a:cubicBezTo>
                    <a:cubicBezTo>
                      <a:pt x="1173608" y="1253959"/>
                      <a:pt x="1187914" y="1251464"/>
                      <a:pt x="1196556" y="1235525"/>
                    </a:cubicBezTo>
                    <a:cubicBezTo>
                      <a:pt x="1198956" y="1231012"/>
                      <a:pt x="1203180" y="1225730"/>
                      <a:pt x="1207693" y="1224387"/>
                    </a:cubicBezTo>
                    <a:cubicBezTo>
                      <a:pt x="1229488" y="1217666"/>
                      <a:pt x="1251572" y="1207872"/>
                      <a:pt x="1274904" y="1213826"/>
                    </a:cubicBezTo>
                    <a:cubicBezTo>
                      <a:pt x="1307165" y="1221987"/>
                      <a:pt x="1338658" y="1221507"/>
                      <a:pt x="1370919" y="1213442"/>
                    </a:cubicBezTo>
                    <a:cubicBezTo>
                      <a:pt x="1423247" y="1200383"/>
                      <a:pt x="1475575" y="1186557"/>
                      <a:pt x="1530593" y="1189437"/>
                    </a:cubicBezTo>
                    <a:cubicBezTo>
                      <a:pt x="1539713" y="1189917"/>
                      <a:pt x="1550563" y="1184060"/>
                      <a:pt x="1558436" y="1178299"/>
                    </a:cubicBezTo>
                    <a:cubicBezTo>
                      <a:pt x="1573511" y="1167354"/>
                      <a:pt x="1572838" y="1166489"/>
                      <a:pt x="1589737" y="1175515"/>
                    </a:cubicBezTo>
                    <a:cubicBezTo>
                      <a:pt x="1593770" y="1177724"/>
                      <a:pt x="1598763" y="1179068"/>
                      <a:pt x="1601740" y="1182333"/>
                    </a:cubicBezTo>
                    <a:cubicBezTo>
                      <a:pt x="1616909" y="1198943"/>
                      <a:pt x="1635633" y="1194910"/>
                      <a:pt x="1654259" y="1192510"/>
                    </a:cubicBezTo>
                    <a:cubicBezTo>
                      <a:pt x="1657524" y="1192030"/>
                      <a:pt x="1661460" y="1191358"/>
                      <a:pt x="1664246" y="1192702"/>
                    </a:cubicBezTo>
                    <a:cubicBezTo>
                      <a:pt x="1676823" y="1198750"/>
                      <a:pt x="1687481" y="1196639"/>
                      <a:pt x="1698427" y="1188381"/>
                    </a:cubicBezTo>
                    <a:cubicBezTo>
                      <a:pt x="1707932" y="1181276"/>
                      <a:pt x="1718878" y="1177052"/>
                      <a:pt x="1730112" y="1185885"/>
                    </a:cubicBezTo>
                    <a:cubicBezTo>
                      <a:pt x="1755076" y="1205472"/>
                      <a:pt x="1781767" y="1206432"/>
                      <a:pt x="1809996" y="1194046"/>
                    </a:cubicBezTo>
                    <a:cubicBezTo>
                      <a:pt x="1830159" y="1185213"/>
                      <a:pt x="1850034" y="1183196"/>
                      <a:pt x="1871254" y="1192126"/>
                    </a:cubicBezTo>
                    <a:cubicBezTo>
                      <a:pt x="1879415" y="1195582"/>
                      <a:pt x="1889977" y="1193278"/>
                      <a:pt x="1899482" y="1194046"/>
                    </a:cubicBezTo>
                    <a:cubicBezTo>
                      <a:pt x="1904859" y="1194430"/>
                      <a:pt x="1910813" y="1194526"/>
                      <a:pt x="1915420" y="1196927"/>
                    </a:cubicBezTo>
                    <a:cubicBezTo>
                      <a:pt x="1927711" y="1203072"/>
                      <a:pt x="1939136" y="1210945"/>
                      <a:pt x="1951522" y="1216994"/>
                    </a:cubicBezTo>
                    <a:cubicBezTo>
                      <a:pt x="1957475" y="1219874"/>
                      <a:pt x="1964580" y="1221410"/>
                      <a:pt x="1971302" y="1221507"/>
                    </a:cubicBezTo>
                    <a:cubicBezTo>
                      <a:pt x="1991177" y="1221987"/>
                      <a:pt x="2011052" y="1221987"/>
                      <a:pt x="2030831" y="1221123"/>
                    </a:cubicBezTo>
                    <a:cubicBezTo>
                      <a:pt x="2063476" y="1219778"/>
                      <a:pt x="2096601" y="1219490"/>
                      <a:pt x="2120125" y="1190878"/>
                    </a:cubicBezTo>
                    <a:cubicBezTo>
                      <a:pt x="2122046" y="1188573"/>
                      <a:pt x="2126174" y="1187229"/>
                      <a:pt x="2129439" y="1186845"/>
                    </a:cubicBezTo>
                    <a:cubicBezTo>
                      <a:pt x="2144513" y="1185021"/>
                      <a:pt x="2159971" y="1184828"/>
                      <a:pt x="2174854" y="1181852"/>
                    </a:cubicBezTo>
                    <a:cubicBezTo>
                      <a:pt x="2186760" y="1179452"/>
                      <a:pt x="2196650" y="1180220"/>
                      <a:pt x="2205674" y="1188669"/>
                    </a:cubicBezTo>
                    <a:cubicBezTo>
                      <a:pt x="2217485" y="1199807"/>
                      <a:pt x="2231887" y="1206336"/>
                      <a:pt x="2247634" y="1202784"/>
                    </a:cubicBezTo>
                    <a:cubicBezTo>
                      <a:pt x="2263379" y="1199327"/>
                      <a:pt x="2273749" y="1206816"/>
                      <a:pt x="2285367" y="1214594"/>
                    </a:cubicBezTo>
                    <a:cubicBezTo>
                      <a:pt x="2293817" y="1220258"/>
                      <a:pt x="2303418" y="1227363"/>
                      <a:pt x="2312827" y="1227939"/>
                    </a:cubicBezTo>
                    <a:cubicBezTo>
                      <a:pt x="2334143" y="1229187"/>
                      <a:pt x="2352482" y="1248967"/>
                      <a:pt x="2375622" y="1237733"/>
                    </a:cubicBezTo>
                    <a:cubicBezTo>
                      <a:pt x="2377158" y="1236965"/>
                      <a:pt x="2379942" y="1238885"/>
                      <a:pt x="2382151" y="1239365"/>
                    </a:cubicBezTo>
                    <a:cubicBezTo>
                      <a:pt x="2399817" y="1243014"/>
                      <a:pt x="2416428" y="1239461"/>
                      <a:pt x="2429390" y="1227459"/>
                    </a:cubicBezTo>
                    <a:cubicBezTo>
                      <a:pt x="2446385" y="1211809"/>
                      <a:pt x="2465203" y="1210272"/>
                      <a:pt x="2486134" y="1215362"/>
                    </a:cubicBezTo>
                    <a:cubicBezTo>
                      <a:pt x="2492856" y="1216994"/>
                      <a:pt x="2499577" y="1218146"/>
                      <a:pt x="2506394" y="1219490"/>
                    </a:cubicBezTo>
                    <a:cubicBezTo>
                      <a:pt x="2515611" y="1221410"/>
                      <a:pt x="2524925" y="1223427"/>
                      <a:pt x="2534142" y="1225347"/>
                    </a:cubicBezTo>
                    <a:cubicBezTo>
                      <a:pt x="2543072" y="1227268"/>
                      <a:pt x="2552962" y="1230532"/>
                      <a:pt x="2559874" y="1222275"/>
                    </a:cubicBezTo>
                    <a:cubicBezTo>
                      <a:pt x="2565827" y="1215169"/>
                      <a:pt x="2570052" y="1215842"/>
                      <a:pt x="2575525" y="1221987"/>
                    </a:cubicBezTo>
                    <a:cubicBezTo>
                      <a:pt x="2594536" y="1243494"/>
                      <a:pt x="2617580" y="1256936"/>
                      <a:pt x="2646960" y="1257896"/>
                    </a:cubicBezTo>
                    <a:cubicBezTo>
                      <a:pt x="2653009" y="1258088"/>
                      <a:pt x="2659154" y="1259432"/>
                      <a:pt x="2665107" y="1260873"/>
                    </a:cubicBezTo>
                    <a:cubicBezTo>
                      <a:pt x="2668756" y="1261736"/>
                      <a:pt x="2673173" y="1262697"/>
                      <a:pt x="2675381" y="1265290"/>
                    </a:cubicBezTo>
                    <a:cubicBezTo>
                      <a:pt x="2692567" y="1285068"/>
                      <a:pt x="2713979" y="1298799"/>
                      <a:pt x="2737311" y="1309841"/>
                    </a:cubicBezTo>
                    <a:cubicBezTo>
                      <a:pt x="2745664" y="1313777"/>
                      <a:pt x="2754594" y="1317713"/>
                      <a:pt x="2763619" y="1318866"/>
                    </a:cubicBezTo>
                    <a:cubicBezTo>
                      <a:pt x="2773028" y="1320018"/>
                      <a:pt x="2782917" y="1318098"/>
                      <a:pt x="2792519" y="1317041"/>
                    </a:cubicBezTo>
                    <a:cubicBezTo>
                      <a:pt x="2798184" y="1316466"/>
                      <a:pt x="2804713" y="1316561"/>
                      <a:pt x="2809226" y="1313777"/>
                    </a:cubicBezTo>
                    <a:cubicBezTo>
                      <a:pt x="2823532" y="1305039"/>
                      <a:pt x="2837358" y="1295631"/>
                      <a:pt x="2850705" y="1285452"/>
                    </a:cubicBezTo>
                    <a:cubicBezTo>
                      <a:pt x="2862131" y="1276715"/>
                      <a:pt x="2864435" y="1275467"/>
                      <a:pt x="2874324" y="1286413"/>
                    </a:cubicBezTo>
                    <a:cubicBezTo>
                      <a:pt x="2884502" y="1297647"/>
                      <a:pt x="2897176" y="1303503"/>
                      <a:pt x="2911194" y="1305903"/>
                    </a:cubicBezTo>
                    <a:cubicBezTo>
                      <a:pt x="2933373" y="1309648"/>
                      <a:pt x="2955745" y="1312816"/>
                      <a:pt x="2978116" y="1314641"/>
                    </a:cubicBezTo>
                    <a:cubicBezTo>
                      <a:pt x="2998375" y="1316273"/>
                      <a:pt x="3008073" y="1307440"/>
                      <a:pt x="3012106" y="1287373"/>
                    </a:cubicBezTo>
                    <a:cubicBezTo>
                      <a:pt x="3014410" y="1276235"/>
                      <a:pt x="3017387" y="1264137"/>
                      <a:pt x="3029676" y="1261161"/>
                    </a:cubicBezTo>
                    <a:cubicBezTo>
                      <a:pt x="3049744" y="1256360"/>
                      <a:pt x="3070579" y="1254248"/>
                      <a:pt x="3080469" y="1230724"/>
                    </a:cubicBezTo>
                    <a:cubicBezTo>
                      <a:pt x="3085941" y="1235909"/>
                      <a:pt x="3089302" y="1238981"/>
                      <a:pt x="3092567" y="1242054"/>
                    </a:cubicBezTo>
                    <a:cubicBezTo>
                      <a:pt x="3101592" y="1250599"/>
                      <a:pt x="3120314" y="1254248"/>
                      <a:pt x="3129821" y="1246855"/>
                    </a:cubicBezTo>
                    <a:cubicBezTo>
                      <a:pt x="3143839" y="1236101"/>
                      <a:pt x="3156705" y="1238117"/>
                      <a:pt x="3170147" y="1246471"/>
                    </a:cubicBezTo>
                    <a:cubicBezTo>
                      <a:pt x="3192615" y="1260297"/>
                      <a:pt x="3217674" y="1257128"/>
                      <a:pt x="3240429" y="1251559"/>
                    </a:cubicBezTo>
                    <a:cubicBezTo>
                      <a:pt x="3257617" y="1247430"/>
                      <a:pt x="3275956" y="1239845"/>
                      <a:pt x="3287189" y="1222466"/>
                    </a:cubicBezTo>
                    <a:cubicBezTo>
                      <a:pt x="3290741" y="1216898"/>
                      <a:pt x="3298711" y="1214113"/>
                      <a:pt x="3305049" y="1210465"/>
                    </a:cubicBezTo>
                    <a:cubicBezTo>
                      <a:pt x="3310329" y="1207488"/>
                      <a:pt x="3315898" y="1204704"/>
                      <a:pt x="3321755" y="1202784"/>
                    </a:cubicBezTo>
                    <a:cubicBezTo>
                      <a:pt x="3327995" y="1200671"/>
                      <a:pt x="3334909" y="1197598"/>
                      <a:pt x="3341055" y="1198463"/>
                    </a:cubicBezTo>
                    <a:cubicBezTo>
                      <a:pt x="3359681" y="1200959"/>
                      <a:pt x="3374467" y="1196062"/>
                      <a:pt x="3387621" y="1182140"/>
                    </a:cubicBezTo>
                    <a:cubicBezTo>
                      <a:pt x="3394439" y="1174939"/>
                      <a:pt x="3404520" y="1166202"/>
                      <a:pt x="3413161" y="1166105"/>
                    </a:cubicBezTo>
                    <a:cubicBezTo>
                      <a:pt x="3434189" y="1165818"/>
                      <a:pt x="3451663" y="1158905"/>
                      <a:pt x="3470579" y="1150647"/>
                    </a:cubicBezTo>
                    <a:cubicBezTo>
                      <a:pt x="3482772" y="1145366"/>
                      <a:pt x="3496598" y="1141718"/>
                      <a:pt x="3509657" y="1136821"/>
                    </a:cubicBezTo>
                    <a:cubicBezTo>
                      <a:pt x="3524923" y="1131060"/>
                      <a:pt x="3541534" y="1128948"/>
                      <a:pt x="3550847" y="1113009"/>
                    </a:cubicBezTo>
                    <a:cubicBezTo>
                      <a:pt x="3551903" y="1111281"/>
                      <a:pt x="3555072" y="1110993"/>
                      <a:pt x="3556608" y="1109361"/>
                    </a:cubicBezTo>
                    <a:cubicBezTo>
                      <a:pt x="3561505" y="1104368"/>
                      <a:pt x="3567842" y="1099760"/>
                      <a:pt x="3570435" y="1093710"/>
                    </a:cubicBezTo>
                    <a:cubicBezTo>
                      <a:pt x="3577923" y="1076044"/>
                      <a:pt x="3583780" y="1057800"/>
                      <a:pt x="3590501" y="1039846"/>
                    </a:cubicBezTo>
                    <a:cubicBezTo>
                      <a:pt x="3591942" y="1036005"/>
                      <a:pt x="3593285" y="1031108"/>
                      <a:pt x="3596263" y="1028900"/>
                    </a:cubicBezTo>
                    <a:cubicBezTo>
                      <a:pt x="3613449" y="1016226"/>
                      <a:pt x="3630925" y="1004032"/>
                      <a:pt x="3648591" y="992030"/>
                    </a:cubicBezTo>
                    <a:cubicBezTo>
                      <a:pt x="3655696" y="987229"/>
                      <a:pt x="3661649" y="989918"/>
                      <a:pt x="3667986" y="995487"/>
                    </a:cubicBezTo>
                    <a:cubicBezTo>
                      <a:pt x="3674131" y="1000768"/>
                      <a:pt x="3681717" y="1006240"/>
                      <a:pt x="3689397" y="1007585"/>
                    </a:cubicBezTo>
                    <a:cubicBezTo>
                      <a:pt x="3704760" y="1010177"/>
                      <a:pt x="3720698" y="1010753"/>
                      <a:pt x="3736349" y="1010753"/>
                    </a:cubicBezTo>
                    <a:cubicBezTo>
                      <a:pt x="3742205" y="1010753"/>
                      <a:pt x="3748446" y="1007297"/>
                      <a:pt x="3753919" y="1004513"/>
                    </a:cubicBezTo>
                    <a:cubicBezTo>
                      <a:pt x="3764289" y="999231"/>
                      <a:pt x="3773890" y="992126"/>
                      <a:pt x="3784643" y="987710"/>
                    </a:cubicBezTo>
                    <a:cubicBezTo>
                      <a:pt x="3797126" y="982621"/>
                      <a:pt x="3804615" y="974459"/>
                      <a:pt x="3808359" y="961689"/>
                    </a:cubicBezTo>
                    <a:cubicBezTo>
                      <a:pt x="3813929" y="942679"/>
                      <a:pt x="3827179" y="929428"/>
                      <a:pt x="3842829" y="918674"/>
                    </a:cubicBezTo>
                    <a:cubicBezTo>
                      <a:pt x="3862705" y="904944"/>
                      <a:pt x="3886421" y="905616"/>
                      <a:pt x="3908983" y="902256"/>
                    </a:cubicBezTo>
                    <a:cubicBezTo>
                      <a:pt x="3917625" y="901008"/>
                      <a:pt x="3926555" y="899951"/>
                      <a:pt x="3934428" y="896783"/>
                    </a:cubicBezTo>
                    <a:cubicBezTo>
                      <a:pt x="3964288" y="884877"/>
                      <a:pt x="3994149" y="873548"/>
                      <a:pt x="4026987" y="873835"/>
                    </a:cubicBezTo>
                    <a:cubicBezTo>
                      <a:pt x="4029674" y="873835"/>
                      <a:pt x="4032363" y="873548"/>
                      <a:pt x="4035051" y="873067"/>
                    </a:cubicBezTo>
                    <a:cubicBezTo>
                      <a:pt x="4058383" y="869131"/>
                      <a:pt x="4082483" y="867594"/>
                      <a:pt x="4099189" y="846664"/>
                    </a:cubicBezTo>
                    <a:cubicBezTo>
                      <a:pt x="4102261" y="842823"/>
                      <a:pt x="4109271" y="841671"/>
                      <a:pt x="4114647" y="840134"/>
                    </a:cubicBezTo>
                    <a:cubicBezTo>
                      <a:pt x="4123961" y="837638"/>
                      <a:pt x="4130203" y="832549"/>
                      <a:pt x="4133563" y="823427"/>
                    </a:cubicBezTo>
                    <a:cubicBezTo>
                      <a:pt x="4139229" y="807681"/>
                      <a:pt x="4145949" y="792223"/>
                      <a:pt x="4151039" y="776284"/>
                    </a:cubicBezTo>
                    <a:cubicBezTo>
                      <a:pt x="4154591" y="765338"/>
                      <a:pt x="4161215" y="759289"/>
                      <a:pt x="4171489" y="754776"/>
                    </a:cubicBezTo>
                    <a:cubicBezTo>
                      <a:pt x="4177251" y="752280"/>
                      <a:pt x="4182243" y="746808"/>
                      <a:pt x="4186372" y="741718"/>
                    </a:cubicBezTo>
                    <a:cubicBezTo>
                      <a:pt x="4191365" y="735573"/>
                      <a:pt x="4193957" y="727412"/>
                      <a:pt x="4199429" y="721940"/>
                    </a:cubicBezTo>
                    <a:cubicBezTo>
                      <a:pt x="4212775" y="708305"/>
                      <a:pt x="4216905" y="693231"/>
                      <a:pt x="4212487" y="674604"/>
                    </a:cubicBezTo>
                    <a:cubicBezTo>
                      <a:pt x="4208551" y="658090"/>
                      <a:pt x="4218921" y="636006"/>
                      <a:pt x="4232555" y="632645"/>
                    </a:cubicBezTo>
                    <a:cubicBezTo>
                      <a:pt x="4247629" y="628900"/>
                      <a:pt x="4257999" y="619684"/>
                      <a:pt x="4268657" y="609410"/>
                    </a:cubicBezTo>
                    <a:cubicBezTo>
                      <a:pt x="4274609" y="603649"/>
                      <a:pt x="4282963" y="598656"/>
                      <a:pt x="4291028" y="597216"/>
                    </a:cubicBezTo>
                    <a:cubicBezTo>
                      <a:pt x="4321657" y="591647"/>
                      <a:pt x="4350557" y="598464"/>
                      <a:pt x="4379651" y="609506"/>
                    </a:cubicBezTo>
                    <a:cubicBezTo>
                      <a:pt x="4398661" y="616707"/>
                      <a:pt x="4419784" y="618627"/>
                      <a:pt x="4440139" y="621507"/>
                    </a:cubicBezTo>
                    <a:cubicBezTo>
                      <a:pt x="4446477" y="622371"/>
                      <a:pt x="4454542" y="620452"/>
                      <a:pt x="4460015" y="616899"/>
                    </a:cubicBezTo>
                    <a:cubicBezTo>
                      <a:pt x="4479218" y="604609"/>
                      <a:pt x="4498325" y="591935"/>
                      <a:pt x="4516183" y="577724"/>
                    </a:cubicBezTo>
                    <a:cubicBezTo>
                      <a:pt x="4532795" y="564379"/>
                      <a:pt x="4551517" y="558810"/>
                      <a:pt x="4571681" y="560250"/>
                    </a:cubicBezTo>
                    <a:cubicBezTo>
                      <a:pt x="4586371" y="561306"/>
                      <a:pt x="4599621" y="558905"/>
                      <a:pt x="4613447" y="555257"/>
                    </a:cubicBezTo>
                    <a:cubicBezTo>
                      <a:pt x="4624969" y="552185"/>
                      <a:pt x="4637643" y="550072"/>
                      <a:pt x="4649355" y="551417"/>
                    </a:cubicBezTo>
                    <a:cubicBezTo>
                      <a:pt x="4665775" y="553337"/>
                      <a:pt x="4679313" y="550553"/>
                      <a:pt x="4692467" y="540663"/>
                    </a:cubicBezTo>
                    <a:cubicBezTo>
                      <a:pt x="4699476" y="535382"/>
                      <a:pt x="4708502" y="532598"/>
                      <a:pt x="4716855" y="528949"/>
                    </a:cubicBezTo>
                    <a:cubicBezTo>
                      <a:pt x="4729721" y="523284"/>
                      <a:pt x="4743067" y="518483"/>
                      <a:pt x="4755645" y="512147"/>
                    </a:cubicBezTo>
                    <a:cubicBezTo>
                      <a:pt x="4769183" y="505425"/>
                      <a:pt x="4781569" y="496112"/>
                      <a:pt x="4795395" y="490351"/>
                    </a:cubicBezTo>
                    <a:cubicBezTo>
                      <a:pt x="4810278" y="484110"/>
                      <a:pt x="4819879" y="474605"/>
                      <a:pt x="4825928" y="459818"/>
                    </a:cubicBezTo>
                    <a:cubicBezTo>
                      <a:pt x="4829769" y="450504"/>
                      <a:pt x="4835049" y="440615"/>
                      <a:pt x="4842347" y="434086"/>
                    </a:cubicBezTo>
                    <a:cubicBezTo>
                      <a:pt x="4857422" y="420740"/>
                      <a:pt x="4875087" y="410370"/>
                      <a:pt x="4890451" y="397216"/>
                    </a:cubicBezTo>
                    <a:cubicBezTo>
                      <a:pt x="4912054" y="378781"/>
                      <a:pt x="4932025" y="359194"/>
                      <a:pt x="4933945" y="327701"/>
                    </a:cubicBezTo>
                    <a:cubicBezTo>
                      <a:pt x="4935001" y="310322"/>
                      <a:pt x="4944219" y="302929"/>
                      <a:pt x="4961214" y="298801"/>
                    </a:cubicBezTo>
                    <a:cubicBezTo>
                      <a:pt x="4966878" y="297457"/>
                      <a:pt x="4974945" y="294864"/>
                      <a:pt x="4976672" y="290639"/>
                    </a:cubicBezTo>
                    <a:cubicBezTo>
                      <a:pt x="4981857" y="278061"/>
                      <a:pt x="4992610" y="275565"/>
                      <a:pt x="5002979" y="270573"/>
                    </a:cubicBezTo>
                    <a:cubicBezTo>
                      <a:pt x="5009221" y="267596"/>
                      <a:pt x="5016903" y="261739"/>
                      <a:pt x="5018535" y="255690"/>
                    </a:cubicBezTo>
                    <a:cubicBezTo>
                      <a:pt x="5025255" y="231206"/>
                      <a:pt x="5043690" y="216804"/>
                      <a:pt x="5061069" y="200961"/>
                    </a:cubicBezTo>
                    <a:cubicBezTo>
                      <a:pt x="5066158" y="196256"/>
                      <a:pt x="5071631" y="190879"/>
                      <a:pt x="5074127" y="184735"/>
                    </a:cubicBezTo>
                    <a:cubicBezTo>
                      <a:pt x="5079409" y="171484"/>
                      <a:pt x="5087281" y="161882"/>
                      <a:pt x="5101108" y="156891"/>
                    </a:cubicBezTo>
                    <a:cubicBezTo>
                      <a:pt x="5105524" y="155354"/>
                      <a:pt x="5109557" y="151801"/>
                      <a:pt x="5112918" y="148441"/>
                    </a:cubicBezTo>
                    <a:cubicBezTo>
                      <a:pt x="5120119" y="141144"/>
                      <a:pt x="5126167" y="132598"/>
                      <a:pt x="5133753" y="125782"/>
                    </a:cubicBezTo>
                    <a:cubicBezTo>
                      <a:pt x="5153051" y="108211"/>
                      <a:pt x="5172159" y="90928"/>
                      <a:pt x="5183393" y="66348"/>
                    </a:cubicBezTo>
                    <a:cubicBezTo>
                      <a:pt x="5188865" y="54346"/>
                      <a:pt x="5195107" y="41288"/>
                      <a:pt x="5204709" y="33030"/>
                    </a:cubicBezTo>
                    <a:cubicBezTo>
                      <a:pt x="5216903" y="22565"/>
                      <a:pt x="5232937" y="16612"/>
                      <a:pt x="5247243" y="845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5133" name="Freeform: Shape 5132">
                <a:extLst>
                  <a:ext uri="{FF2B5EF4-FFF2-40B4-BE49-F238E27FC236}">
                    <a16:creationId xmlns:a16="http://schemas.microsoft.com/office/drawing/2014/main" id="{381FA6FA-3CB6-4F57-8871-82DDE5BE86A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96000" y="4138312"/>
                <a:ext cx="5260975" cy="1410656"/>
              </a:xfrm>
              <a:custGeom>
                <a:avLst/>
                <a:gdLst>
                  <a:gd name="connsiteX0" fmla="*/ 5260975 w 5260975"/>
                  <a:gd name="connsiteY0" fmla="*/ 0 h 1410656"/>
                  <a:gd name="connsiteX1" fmla="*/ 5260975 w 5260975"/>
                  <a:gd name="connsiteY1" fmla="*/ 221634 h 1410656"/>
                  <a:gd name="connsiteX2" fmla="*/ 5226503 w 5260975"/>
                  <a:gd name="connsiteY2" fmla="*/ 237063 h 1410656"/>
                  <a:gd name="connsiteX3" fmla="*/ 5206341 w 5260975"/>
                  <a:gd name="connsiteY3" fmla="*/ 245128 h 1410656"/>
                  <a:gd name="connsiteX4" fmla="*/ 5123287 w 5260975"/>
                  <a:gd name="connsiteY4" fmla="*/ 297073 h 1410656"/>
                  <a:gd name="connsiteX5" fmla="*/ 5048107 w 5260975"/>
                  <a:gd name="connsiteY5" fmla="*/ 361307 h 1410656"/>
                  <a:gd name="connsiteX6" fmla="*/ 4992899 w 5260975"/>
                  <a:gd name="connsiteY6" fmla="*/ 437542 h 1410656"/>
                  <a:gd name="connsiteX7" fmla="*/ 4977440 w 5260975"/>
                  <a:gd name="connsiteY7" fmla="*/ 455690 h 1410656"/>
                  <a:gd name="connsiteX8" fmla="*/ 4935193 w 5260975"/>
                  <a:gd name="connsiteY8" fmla="*/ 478445 h 1410656"/>
                  <a:gd name="connsiteX9" fmla="*/ 4897844 w 5260975"/>
                  <a:gd name="connsiteY9" fmla="*/ 495535 h 1410656"/>
                  <a:gd name="connsiteX10" fmla="*/ 4870767 w 5260975"/>
                  <a:gd name="connsiteY10" fmla="*/ 514451 h 1410656"/>
                  <a:gd name="connsiteX11" fmla="*/ 4847916 w 5260975"/>
                  <a:gd name="connsiteY11" fmla="*/ 531830 h 1410656"/>
                  <a:gd name="connsiteX12" fmla="*/ 4796163 w 5260975"/>
                  <a:gd name="connsiteY12" fmla="*/ 576765 h 1410656"/>
                  <a:gd name="connsiteX13" fmla="*/ 4738843 w 5260975"/>
                  <a:gd name="connsiteY13" fmla="*/ 614691 h 1410656"/>
                  <a:gd name="connsiteX14" fmla="*/ 4692755 w 5260975"/>
                  <a:gd name="connsiteY14" fmla="*/ 661162 h 1410656"/>
                  <a:gd name="connsiteX15" fmla="*/ 4673744 w 5260975"/>
                  <a:gd name="connsiteY15" fmla="*/ 686318 h 1410656"/>
                  <a:gd name="connsiteX16" fmla="*/ 4633801 w 5260975"/>
                  <a:gd name="connsiteY16" fmla="*/ 703505 h 1410656"/>
                  <a:gd name="connsiteX17" fmla="*/ 4590499 w 5260975"/>
                  <a:gd name="connsiteY17" fmla="*/ 730389 h 1410656"/>
                  <a:gd name="connsiteX18" fmla="*/ 4559773 w 5260975"/>
                  <a:gd name="connsiteY18" fmla="*/ 757081 h 1410656"/>
                  <a:gd name="connsiteX19" fmla="*/ 4536059 w 5260975"/>
                  <a:gd name="connsiteY19" fmla="*/ 774940 h 1410656"/>
                  <a:gd name="connsiteX20" fmla="*/ 4502549 w 5260975"/>
                  <a:gd name="connsiteY20" fmla="*/ 792895 h 1410656"/>
                  <a:gd name="connsiteX21" fmla="*/ 4468944 w 5260975"/>
                  <a:gd name="connsiteY21" fmla="*/ 816419 h 1410656"/>
                  <a:gd name="connsiteX22" fmla="*/ 4452622 w 5260975"/>
                  <a:gd name="connsiteY22" fmla="*/ 830917 h 1410656"/>
                  <a:gd name="connsiteX23" fmla="*/ 4421032 w 5260975"/>
                  <a:gd name="connsiteY23" fmla="*/ 855016 h 1410656"/>
                  <a:gd name="connsiteX24" fmla="*/ 4388483 w 5260975"/>
                  <a:gd name="connsiteY24" fmla="*/ 877484 h 1410656"/>
                  <a:gd name="connsiteX25" fmla="*/ 4327321 w 5260975"/>
                  <a:gd name="connsiteY25" fmla="*/ 903216 h 1410656"/>
                  <a:gd name="connsiteX26" fmla="*/ 4271633 w 5260975"/>
                  <a:gd name="connsiteY26" fmla="*/ 941046 h 1410656"/>
                  <a:gd name="connsiteX27" fmla="*/ 4227465 w 5260975"/>
                  <a:gd name="connsiteY27" fmla="*/ 968698 h 1410656"/>
                  <a:gd name="connsiteX28" fmla="*/ 4201733 w 5260975"/>
                  <a:gd name="connsiteY28" fmla="*/ 986846 h 1410656"/>
                  <a:gd name="connsiteX29" fmla="*/ 4154494 w 5260975"/>
                  <a:gd name="connsiteY29" fmla="*/ 1027364 h 1410656"/>
                  <a:gd name="connsiteX30" fmla="*/ 4081234 w 5260975"/>
                  <a:gd name="connsiteY30" fmla="*/ 1069994 h 1410656"/>
                  <a:gd name="connsiteX31" fmla="*/ 4036971 w 5260975"/>
                  <a:gd name="connsiteY31" fmla="*/ 1093038 h 1410656"/>
                  <a:gd name="connsiteX32" fmla="*/ 3941725 w 5260975"/>
                  <a:gd name="connsiteY32" fmla="*/ 1127796 h 1410656"/>
                  <a:gd name="connsiteX33" fmla="*/ 3910999 w 5260975"/>
                  <a:gd name="connsiteY33" fmla="*/ 1140182 h 1410656"/>
                  <a:gd name="connsiteX34" fmla="*/ 3875859 w 5260975"/>
                  <a:gd name="connsiteY34" fmla="*/ 1148343 h 1410656"/>
                  <a:gd name="connsiteX35" fmla="*/ 3819401 w 5260975"/>
                  <a:gd name="connsiteY35" fmla="*/ 1167642 h 1410656"/>
                  <a:gd name="connsiteX36" fmla="*/ 3709176 w 5260975"/>
                  <a:gd name="connsiteY36" fmla="*/ 1200863 h 1410656"/>
                  <a:gd name="connsiteX37" fmla="*/ 3684981 w 5260975"/>
                  <a:gd name="connsiteY37" fmla="*/ 1205952 h 1410656"/>
                  <a:gd name="connsiteX38" fmla="*/ 3623338 w 5260975"/>
                  <a:gd name="connsiteY38" fmla="*/ 1227363 h 1410656"/>
                  <a:gd name="connsiteX39" fmla="*/ 3586373 w 5260975"/>
                  <a:gd name="connsiteY39" fmla="*/ 1241765 h 1410656"/>
                  <a:gd name="connsiteX40" fmla="*/ 3555743 w 5260975"/>
                  <a:gd name="connsiteY40" fmla="*/ 1250023 h 1410656"/>
                  <a:gd name="connsiteX41" fmla="*/ 3528667 w 5260975"/>
                  <a:gd name="connsiteY41" fmla="*/ 1253864 h 1410656"/>
                  <a:gd name="connsiteX42" fmla="*/ 3457424 w 5260975"/>
                  <a:gd name="connsiteY42" fmla="*/ 1272874 h 1410656"/>
                  <a:gd name="connsiteX43" fmla="*/ 3429003 w 5260975"/>
                  <a:gd name="connsiteY43" fmla="*/ 1280364 h 1410656"/>
                  <a:gd name="connsiteX44" fmla="*/ 3355264 w 5260975"/>
                  <a:gd name="connsiteY44" fmla="*/ 1306096 h 1410656"/>
                  <a:gd name="connsiteX45" fmla="*/ 3292757 w 5260975"/>
                  <a:gd name="connsiteY45" fmla="*/ 1323090 h 1410656"/>
                  <a:gd name="connsiteX46" fmla="*/ 3266643 w 5260975"/>
                  <a:gd name="connsiteY46" fmla="*/ 1331251 h 1410656"/>
                  <a:gd name="connsiteX47" fmla="*/ 3206921 w 5260975"/>
                  <a:gd name="connsiteY47" fmla="*/ 1344886 h 1410656"/>
                  <a:gd name="connsiteX48" fmla="*/ 3173123 w 5260975"/>
                  <a:gd name="connsiteY48" fmla="*/ 1354488 h 1410656"/>
                  <a:gd name="connsiteX49" fmla="*/ 3090646 w 5260975"/>
                  <a:gd name="connsiteY49" fmla="*/ 1365337 h 1410656"/>
                  <a:gd name="connsiteX50" fmla="*/ 3005480 w 5260975"/>
                  <a:gd name="connsiteY50" fmla="*/ 1375802 h 1410656"/>
                  <a:gd name="connsiteX51" fmla="*/ 2958721 w 5260975"/>
                  <a:gd name="connsiteY51" fmla="*/ 1379259 h 1410656"/>
                  <a:gd name="connsiteX52" fmla="*/ 2917915 w 5260975"/>
                  <a:gd name="connsiteY52" fmla="*/ 1384733 h 1410656"/>
                  <a:gd name="connsiteX53" fmla="*/ 2882389 w 5260975"/>
                  <a:gd name="connsiteY53" fmla="*/ 1388189 h 1410656"/>
                  <a:gd name="connsiteX54" fmla="*/ 2825837 w 5260975"/>
                  <a:gd name="connsiteY54" fmla="*/ 1395198 h 1410656"/>
                  <a:gd name="connsiteX55" fmla="*/ 2802313 w 5260975"/>
                  <a:gd name="connsiteY55" fmla="*/ 1397023 h 1410656"/>
                  <a:gd name="connsiteX56" fmla="*/ 2746816 w 5260975"/>
                  <a:gd name="connsiteY56" fmla="*/ 1396926 h 1410656"/>
                  <a:gd name="connsiteX57" fmla="*/ 2727517 w 5260975"/>
                  <a:gd name="connsiteY57" fmla="*/ 1395966 h 1410656"/>
                  <a:gd name="connsiteX58" fmla="*/ 2690359 w 5260975"/>
                  <a:gd name="connsiteY58" fmla="*/ 1384060 h 1410656"/>
                  <a:gd name="connsiteX59" fmla="*/ 2685943 w 5260975"/>
                  <a:gd name="connsiteY59" fmla="*/ 1383196 h 1410656"/>
                  <a:gd name="connsiteX60" fmla="*/ 2661554 w 5260975"/>
                  <a:gd name="connsiteY60" fmla="*/ 1378491 h 1410656"/>
                  <a:gd name="connsiteX61" fmla="*/ 2648208 w 5260975"/>
                  <a:gd name="connsiteY61" fmla="*/ 1376955 h 1410656"/>
                  <a:gd name="connsiteX62" fmla="*/ 2597512 w 5260975"/>
                  <a:gd name="connsiteY62" fmla="*/ 1367162 h 1410656"/>
                  <a:gd name="connsiteX63" fmla="*/ 2568324 w 5260975"/>
                  <a:gd name="connsiteY63" fmla="*/ 1362553 h 1410656"/>
                  <a:gd name="connsiteX64" fmla="*/ 2544704 w 5260975"/>
                  <a:gd name="connsiteY64" fmla="*/ 1363225 h 1410656"/>
                  <a:gd name="connsiteX65" fmla="*/ 2503225 w 5260975"/>
                  <a:gd name="connsiteY65" fmla="*/ 1364089 h 1410656"/>
                  <a:gd name="connsiteX66" fmla="*/ 2489975 w 5260975"/>
                  <a:gd name="connsiteY66" fmla="*/ 1366298 h 1410656"/>
                  <a:gd name="connsiteX67" fmla="*/ 2430061 w 5260975"/>
                  <a:gd name="connsiteY67" fmla="*/ 1359960 h 1410656"/>
                  <a:gd name="connsiteX68" fmla="*/ 2395880 w 5260975"/>
                  <a:gd name="connsiteY68" fmla="*/ 1359480 h 1410656"/>
                  <a:gd name="connsiteX69" fmla="*/ 2357378 w 5260975"/>
                  <a:gd name="connsiteY69" fmla="*/ 1351607 h 1410656"/>
                  <a:gd name="connsiteX70" fmla="*/ 2346145 w 5260975"/>
                  <a:gd name="connsiteY70" fmla="*/ 1351991 h 1410656"/>
                  <a:gd name="connsiteX71" fmla="*/ 2333567 w 5260975"/>
                  <a:gd name="connsiteY71" fmla="*/ 1352663 h 1410656"/>
                  <a:gd name="connsiteX72" fmla="*/ 2294968 w 5260975"/>
                  <a:gd name="connsiteY72" fmla="*/ 1353240 h 1410656"/>
                  <a:gd name="connsiteX73" fmla="*/ 2271540 w 5260975"/>
                  <a:gd name="connsiteY73" fmla="*/ 1356120 h 1410656"/>
                  <a:gd name="connsiteX74" fmla="*/ 2226895 w 5260975"/>
                  <a:gd name="connsiteY74" fmla="*/ 1354392 h 1410656"/>
                  <a:gd name="connsiteX75" fmla="*/ 2210379 w 5260975"/>
                  <a:gd name="connsiteY75" fmla="*/ 1356888 h 1410656"/>
                  <a:gd name="connsiteX76" fmla="*/ 2168613 w 5260975"/>
                  <a:gd name="connsiteY76" fmla="*/ 1357176 h 1410656"/>
                  <a:gd name="connsiteX77" fmla="*/ 2131167 w 5260975"/>
                  <a:gd name="connsiteY77" fmla="*/ 1355736 h 1410656"/>
                  <a:gd name="connsiteX78" fmla="*/ 2095065 w 5260975"/>
                  <a:gd name="connsiteY78" fmla="*/ 1356504 h 1410656"/>
                  <a:gd name="connsiteX79" fmla="*/ 2069237 w 5260975"/>
                  <a:gd name="connsiteY79" fmla="*/ 1359672 h 1410656"/>
                  <a:gd name="connsiteX80" fmla="*/ 2041201 w 5260975"/>
                  <a:gd name="connsiteY80" fmla="*/ 1361592 h 1410656"/>
                  <a:gd name="connsiteX81" fmla="*/ 1963909 w 5260975"/>
                  <a:gd name="connsiteY81" fmla="*/ 1373018 h 1410656"/>
                  <a:gd name="connsiteX82" fmla="*/ 1949603 w 5260975"/>
                  <a:gd name="connsiteY82" fmla="*/ 1370234 h 1410656"/>
                  <a:gd name="connsiteX83" fmla="*/ 1868373 w 5260975"/>
                  <a:gd name="connsiteY83" fmla="*/ 1367641 h 1410656"/>
                  <a:gd name="connsiteX84" fmla="*/ 1850707 w 5260975"/>
                  <a:gd name="connsiteY84" fmla="*/ 1367834 h 1410656"/>
                  <a:gd name="connsiteX85" fmla="*/ 1803275 w 5260975"/>
                  <a:gd name="connsiteY85" fmla="*/ 1356504 h 1410656"/>
                  <a:gd name="connsiteX86" fmla="*/ 1730112 w 5260975"/>
                  <a:gd name="connsiteY86" fmla="*/ 1374459 h 1410656"/>
                  <a:gd name="connsiteX87" fmla="*/ 1661652 w 5260975"/>
                  <a:gd name="connsiteY87" fmla="*/ 1396926 h 1410656"/>
                  <a:gd name="connsiteX88" fmla="*/ 1653011 w 5260975"/>
                  <a:gd name="connsiteY88" fmla="*/ 1399807 h 1410656"/>
                  <a:gd name="connsiteX89" fmla="*/ 1628431 w 5260975"/>
                  <a:gd name="connsiteY89" fmla="*/ 1404704 h 1410656"/>
                  <a:gd name="connsiteX90" fmla="*/ 1597995 w 5260975"/>
                  <a:gd name="connsiteY90" fmla="*/ 1406432 h 1410656"/>
                  <a:gd name="connsiteX91" fmla="*/ 1559396 w 5260975"/>
                  <a:gd name="connsiteY91" fmla="*/ 1410656 h 1410656"/>
                  <a:gd name="connsiteX92" fmla="*/ 1528480 w 5260975"/>
                  <a:gd name="connsiteY92" fmla="*/ 1405375 h 1410656"/>
                  <a:gd name="connsiteX93" fmla="*/ 1485272 w 5260975"/>
                  <a:gd name="connsiteY93" fmla="*/ 1397502 h 1410656"/>
                  <a:gd name="connsiteX94" fmla="*/ 1444562 w 5260975"/>
                  <a:gd name="connsiteY94" fmla="*/ 1390013 h 1410656"/>
                  <a:gd name="connsiteX95" fmla="*/ 1431696 w 5260975"/>
                  <a:gd name="connsiteY95" fmla="*/ 1398846 h 1410656"/>
                  <a:gd name="connsiteX96" fmla="*/ 1411821 w 5260975"/>
                  <a:gd name="connsiteY96" fmla="*/ 1406527 h 1410656"/>
                  <a:gd name="connsiteX97" fmla="*/ 1389738 w 5260975"/>
                  <a:gd name="connsiteY97" fmla="*/ 1397310 h 1410656"/>
                  <a:gd name="connsiteX98" fmla="*/ 1338081 w 5260975"/>
                  <a:gd name="connsiteY98" fmla="*/ 1378204 h 1410656"/>
                  <a:gd name="connsiteX99" fmla="*/ 1305436 w 5260975"/>
                  <a:gd name="connsiteY99" fmla="*/ 1377339 h 1410656"/>
                  <a:gd name="connsiteX100" fmla="*/ 1234481 w 5260975"/>
                  <a:gd name="connsiteY100" fmla="*/ 1369178 h 1410656"/>
                  <a:gd name="connsiteX101" fmla="*/ 1188106 w 5260975"/>
                  <a:gd name="connsiteY101" fmla="*/ 1357560 h 1410656"/>
                  <a:gd name="connsiteX102" fmla="*/ 1154790 w 5260975"/>
                  <a:gd name="connsiteY102" fmla="*/ 1344406 h 1410656"/>
                  <a:gd name="connsiteX103" fmla="*/ 1107069 w 5260975"/>
                  <a:gd name="connsiteY103" fmla="*/ 1327219 h 1410656"/>
                  <a:gd name="connsiteX104" fmla="*/ 1059158 w 5260975"/>
                  <a:gd name="connsiteY104" fmla="*/ 1318290 h 1410656"/>
                  <a:gd name="connsiteX105" fmla="*/ 1024496 w 5260975"/>
                  <a:gd name="connsiteY105" fmla="*/ 1307056 h 1410656"/>
                  <a:gd name="connsiteX106" fmla="*/ 982153 w 5260975"/>
                  <a:gd name="connsiteY106" fmla="*/ 1299374 h 1410656"/>
                  <a:gd name="connsiteX107" fmla="*/ 946628 w 5260975"/>
                  <a:gd name="connsiteY107" fmla="*/ 1299087 h 1410656"/>
                  <a:gd name="connsiteX108" fmla="*/ 890939 w 5260975"/>
                  <a:gd name="connsiteY108" fmla="*/ 1300431 h 1410656"/>
                  <a:gd name="connsiteX109" fmla="*/ 822769 w 5260975"/>
                  <a:gd name="connsiteY109" fmla="*/ 1277196 h 1410656"/>
                  <a:gd name="connsiteX110" fmla="*/ 795212 w 5260975"/>
                  <a:gd name="connsiteY110" fmla="*/ 1272010 h 1410656"/>
                  <a:gd name="connsiteX111" fmla="*/ 769288 w 5260975"/>
                  <a:gd name="connsiteY111" fmla="*/ 1269610 h 1410656"/>
                  <a:gd name="connsiteX112" fmla="*/ 714271 w 5260975"/>
                  <a:gd name="connsiteY112" fmla="*/ 1254152 h 1410656"/>
                  <a:gd name="connsiteX113" fmla="*/ 691900 w 5260975"/>
                  <a:gd name="connsiteY113" fmla="*/ 1249062 h 1410656"/>
                  <a:gd name="connsiteX114" fmla="*/ 660598 w 5260975"/>
                  <a:gd name="connsiteY114" fmla="*/ 1249159 h 1410656"/>
                  <a:gd name="connsiteX115" fmla="*/ 603662 w 5260975"/>
                  <a:gd name="connsiteY115" fmla="*/ 1242054 h 1410656"/>
                  <a:gd name="connsiteX116" fmla="*/ 546821 w 5260975"/>
                  <a:gd name="connsiteY116" fmla="*/ 1221314 h 1410656"/>
                  <a:gd name="connsiteX117" fmla="*/ 522721 w 5260975"/>
                  <a:gd name="connsiteY117" fmla="*/ 1223330 h 1410656"/>
                  <a:gd name="connsiteX118" fmla="*/ 514080 w 5260975"/>
                  <a:gd name="connsiteY118" fmla="*/ 1222851 h 1410656"/>
                  <a:gd name="connsiteX119" fmla="*/ 436404 w 5260975"/>
                  <a:gd name="connsiteY119" fmla="*/ 1211424 h 1410656"/>
                  <a:gd name="connsiteX120" fmla="*/ 428626 w 5260975"/>
                  <a:gd name="connsiteY120" fmla="*/ 1210177 h 1410656"/>
                  <a:gd name="connsiteX121" fmla="*/ 392141 w 5260975"/>
                  <a:gd name="connsiteY121" fmla="*/ 1199999 h 1410656"/>
                  <a:gd name="connsiteX122" fmla="*/ 300157 w 5260975"/>
                  <a:gd name="connsiteY122" fmla="*/ 1193662 h 1410656"/>
                  <a:gd name="connsiteX123" fmla="*/ 294493 w 5260975"/>
                  <a:gd name="connsiteY123" fmla="*/ 1192894 h 1410656"/>
                  <a:gd name="connsiteX124" fmla="*/ 263671 w 5260975"/>
                  <a:gd name="connsiteY124" fmla="*/ 1197982 h 1410656"/>
                  <a:gd name="connsiteX125" fmla="*/ 248406 w 5260975"/>
                  <a:gd name="connsiteY125" fmla="*/ 1205184 h 1410656"/>
                  <a:gd name="connsiteX126" fmla="*/ 224594 w 5260975"/>
                  <a:gd name="connsiteY126" fmla="*/ 1212673 h 1410656"/>
                  <a:gd name="connsiteX127" fmla="*/ 200398 w 5260975"/>
                  <a:gd name="connsiteY127" fmla="*/ 1215458 h 1410656"/>
                  <a:gd name="connsiteX128" fmla="*/ 159783 w 5260975"/>
                  <a:gd name="connsiteY128" fmla="*/ 1204127 h 1410656"/>
                  <a:gd name="connsiteX129" fmla="*/ 144997 w 5260975"/>
                  <a:gd name="connsiteY129" fmla="*/ 1202975 h 1410656"/>
                  <a:gd name="connsiteX130" fmla="*/ 112064 w 5260975"/>
                  <a:gd name="connsiteY130" fmla="*/ 1197503 h 1410656"/>
                  <a:gd name="connsiteX131" fmla="*/ 83259 w 5260975"/>
                  <a:gd name="connsiteY131" fmla="*/ 1197887 h 1410656"/>
                  <a:gd name="connsiteX132" fmla="*/ 60120 w 5260975"/>
                  <a:gd name="connsiteY132" fmla="*/ 1206624 h 1410656"/>
                  <a:gd name="connsiteX133" fmla="*/ 26514 w 5260975"/>
                  <a:gd name="connsiteY133" fmla="*/ 1208352 h 1410656"/>
                  <a:gd name="connsiteX134" fmla="*/ 4814 w 5260975"/>
                  <a:gd name="connsiteY134" fmla="*/ 1202015 h 1410656"/>
                  <a:gd name="connsiteX135" fmla="*/ 398 w 5260975"/>
                  <a:gd name="connsiteY135" fmla="*/ 1201152 h 1410656"/>
                  <a:gd name="connsiteX136" fmla="*/ 0 w 5260975"/>
                  <a:gd name="connsiteY136" fmla="*/ 1201150 h 1410656"/>
                  <a:gd name="connsiteX137" fmla="*/ 0 w 5260975"/>
                  <a:gd name="connsiteY137" fmla="*/ 1004512 h 1410656"/>
                  <a:gd name="connsiteX138" fmla="*/ 30355 w 5260975"/>
                  <a:gd name="connsiteY138" fmla="*/ 1002784 h 1410656"/>
                  <a:gd name="connsiteX139" fmla="*/ 52151 w 5260975"/>
                  <a:gd name="connsiteY139" fmla="*/ 997695 h 1410656"/>
                  <a:gd name="connsiteX140" fmla="*/ 64248 w 5260975"/>
                  <a:gd name="connsiteY140" fmla="*/ 994430 h 1410656"/>
                  <a:gd name="connsiteX141" fmla="*/ 126370 w 5260975"/>
                  <a:gd name="connsiteY141" fmla="*/ 985405 h 1410656"/>
                  <a:gd name="connsiteX142" fmla="*/ 154022 w 5260975"/>
                  <a:gd name="connsiteY142" fmla="*/ 975708 h 1410656"/>
                  <a:gd name="connsiteX143" fmla="*/ 161512 w 5260975"/>
                  <a:gd name="connsiteY143" fmla="*/ 974268 h 1410656"/>
                  <a:gd name="connsiteX144" fmla="*/ 202510 w 5260975"/>
                  <a:gd name="connsiteY144" fmla="*/ 978300 h 1410656"/>
                  <a:gd name="connsiteX145" fmla="*/ 233235 w 5260975"/>
                  <a:gd name="connsiteY145" fmla="*/ 993950 h 1410656"/>
                  <a:gd name="connsiteX146" fmla="*/ 239188 w 5260975"/>
                  <a:gd name="connsiteY146" fmla="*/ 999231 h 1410656"/>
                  <a:gd name="connsiteX147" fmla="*/ 324834 w 5260975"/>
                  <a:gd name="connsiteY147" fmla="*/ 997407 h 1410656"/>
                  <a:gd name="connsiteX148" fmla="*/ 337987 w 5260975"/>
                  <a:gd name="connsiteY148" fmla="*/ 995198 h 1410656"/>
                  <a:gd name="connsiteX149" fmla="*/ 401550 w 5260975"/>
                  <a:gd name="connsiteY149" fmla="*/ 1004416 h 1410656"/>
                  <a:gd name="connsiteX150" fmla="*/ 420081 w 5260975"/>
                  <a:gd name="connsiteY150" fmla="*/ 1006240 h 1410656"/>
                  <a:gd name="connsiteX151" fmla="*/ 486523 w 5260975"/>
                  <a:gd name="connsiteY151" fmla="*/ 1014498 h 1410656"/>
                  <a:gd name="connsiteX152" fmla="*/ 495932 w 5260975"/>
                  <a:gd name="connsiteY152" fmla="*/ 1006817 h 1410656"/>
                  <a:gd name="connsiteX153" fmla="*/ 523009 w 5260975"/>
                  <a:gd name="connsiteY153" fmla="*/ 987517 h 1410656"/>
                  <a:gd name="connsiteX154" fmla="*/ 576393 w 5260975"/>
                  <a:gd name="connsiteY154" fmla="*/ 970427 h 1410656"/>
                  <a:gd name="connsiteX155" fmla="*/ 590892 w 5260975"/>
                  <a:gd name="connsiteY155" fmla="*/ 971387 h 1410656"/>
                  <a:gd name="connsiteX156" fmla="*/ 627569 w 5260975"/>
                  <a:gd name="connsiteY156" fmla="*/ 999904 h 1410656"/>
                  <a:gd name="connsiteX157" fmla="*/ 645429 w 5260975"/>
                  <a:gd name="connsiteY157" fmla="*/ 1011329 h 1410656"/>
                  <a:gd name="connsiteX158" fmla="*/ 696125 w 5260975"/>
                  <a:gd name="connsiteY158" fmla="*/ 1032356 h 1410656"/>
                  <a:gd name="connsiteX159" fmla="*/ 700349 w 5260975"/>
                  <a:gd name="connsiteY159" fmla="*/ 1036197 h 1410656"/>
                  <a:gd name="connsiteX160" fmla="*/ 737795 w 5260975"/>
                  <a:gd name="connsiteY160" fmla="*/ 1081804 h 1410656"/>
                  <a:gd name="connsiteX161" fmla="*/ 746244 w 5260975"/>
                  <a:gd name="connsiteY161" fmla="*/ 1089581 h 1410656"/>
                  <a:gd name="connsiteX162" fmla="*/ 756422 w 5260975"/>
                  <a:gd name="connsiteY162" fmla="*/ 1101680 h 1410656"/>
                  <a:gd name="connsiteX163" fmla="*/ 788202 w 5260975"/>
                  <a:gd name="connsiteY163" fmla="*/ 1125108 h 1410656"/>
                  <a:gd name="connsiteX164" fmla="*/ 827569 w 5260975"/>
                  <a:gd name="connsiteY164" fmla="*/ 1132596 h 1410656"/>
                  <a:gd name="connsiteX165" fmla="*/ 875097 w 5260975"/>
                  <a:gd name="connsiteY165" fmla="*/ 1144022 h 1410656"/>
                  <a:gd name="connsiteX166" fmla="*/ 894972 w 5260975"/>
                  <a:gd name="connsiteY166" fmla="*/ 1151704 h 1410656"/>
                  <a:gd name="connsiteX167" fmla="*/ 948260 w 5260975"/>
                  <a:gd name="connsiteY167" fmla="*/ 1166298 h 1410656"/>
                  <a:gd name="connsiteX168" fmla="*/ 986282 w 5260975"/>
                  <a:gd name="connsiteY168" fmla="*/ 1178588 h 1410656"/>
                  <a:gd name="connsiteX169" fmla="*/ 1041107 w 5260975"/>
                  <a:gd name="connsiteY169" fmla="*/ 1185789 h 1410656"/>
                  <a:gd name="connsiteX170" fmla="*/ 1067703 w 5260975"/>
                  <a:gd name="connsiteY170" fmla="*/ 1186076 h 1410656"/>
                  <a:gd name="connsiteX171" fmla="*/ 1116574 w 5260975"/>
                  <a:gd name="connsiteY171" fmla="*/ 1222946 h 1410656"/>
                  <a:gd name="connsiteX172" fmla="*/ 1155557 w 5260975"/>
                  <a:gd name="connsiteY172" fmla="*/ 1247335 h 1410656"/>
                  <a:gd name="connsiteX173" fmla="*/ 1196556 w 5260975"/>
                  <a:gd name="connsiteY173" fmla="*/ 1235525 h 1410656"/>
                  <a:gd name="connsiteX174" fmla="*/ 1207693 w 5260975"/>
                  <a:gd name="connsiteY174" fmla="*/ 1224387 h 1410656"/>
                  <a:gd name="connsiteX175" fmla="*/ 1274904 w 5260975"/>
                  <a:gd name="connsiteY175" fmla="*/ 1213826 h 1410656"/>
                  <a:gd name="connsiteX176" fmla="*/ 1370919 w 5260975"/>
                  <a:gd name="connsiteY176" fmla="*/ 1213442 h 1410656"/>
                  <a:gd name="connsiteX177" fmla="*/ 1530593 w 5260975"/>
                  <a:gd name="connsiteY177" fmla="*/ 1189437 h 1410656"/>
                  <a:gd name="connsiteX178" fmla="*/ 1558436 w 5260975"/>
                  <a:gd name="connsiteY178" fmla="*/ 1178299 h 1410656"/>
                  <a:gd name="connsiteX179" fmla="*/ 1589737 w 5260975"/>
                  <a:gd name="connsiteY179" fmla="*/ 1175515 h 1410656"/>
                  <a:gd name="connsiteX180" fmla="*/ 1601740 w 5260975"/>
                  <a:gd name="connsiteY180" fmla="*/ 1182333 h 1410656"/>
                  <a:gd name="connsiteX181" fmla="*/ 1654259 w 5260975"/>
                  <a:gd name="connsiteY181" fmla="*/ 1192510 h 1410656"/>
                  <a:gd name="connsiteX182" fmla="*/ 1664246 w 5260975"/>
                  <a:gd name="connsiteY182" fmla="*/ 1192702 h 1410656"/>
                  <a:gd name="connsiteX183" fmla="*/ 1698427 w 5260975"/>
                  <a:gd name="connsiteY183" fmla="*/ 1188381 h 1410656"/>
                  <a:gd name="connsiteX184" fmla="*/ 1730112 w 5260975"/>
                  <a:gd name="connsiteY184" fmla="*/ 1185885 h 1410656"/>
                  <a:gd name="connsiteX185" fmla="*/ 1809996 w 5260975"/>
                  <a:gd name="connsiteY185" fmla="*/ 1194046 h 1410656"/>
                  <a:gd name="connsiteX186" fmla="*/ 1871254 w 5260975"/>
                  <a:gd name="connsiteY186" fmla="*/ 1192126 h 1410656"/>
                  <a:gd name="connsiteX187" fmla="*/ 1899482 w 5260975"/>
                  <a:gd name="connsiteY187" fmla="*/ 1194046 h 1410656"/>
                  <a:gd name="connsiteX188" fmla="*/ 1915420 w 5260975"/>
                  <a:gd name="connsiteY188" fmla="*/ 1196927 h 1410656"/>
                  <a:gd name="connsiteX189" fmla="*/ 1951522 w 5260975"/>
                  <a:gd name="connsiteY189" fmla="*/ 1216994 h 1410656"/>
                  <a:gd name="connsiteX190" fmla="*/ 1971302 w 5260975"/>
                  <a:gd name="connsiteY190" fmla="*/ 1221507 h 1410656"/>
                  <a:gd name="connsiteX191" fmla="*/ 2030831 w 5260975"/>
                  <a:gd name="connsiteY191" fmla="*/ 1221123 h 1410656"/>
                  <a:gd name="connsiteX192" fmla="*/ 2120125 w 5260975"/>
                  <a:gd name="connsiteY192" fmla="*/ 1190878 h 1410656"/>
                  <a:gd name="connsiteX193" fmla="*/ 2129439 w 5260975"/>
                  <a:gd name="connsiteY193" fmla="*/ 1186845 h 1410656"/>
                  <a:gd name="connsiteX194" fmla="*/ 2174854 w 5260975"/>
                  <a:gd name="connsiteY194" fmla="*/ 1181852 h 1410656"/>
                  <a:gd name="connsiteX195" fmla="*/ 2205674 w 5260975"/>
                  <a:gd name="connsiteY195" fmla="*/ 1188669 h 1410656"/>
                  <a:gd name="connsiteX196" fmla="*/ 2247634 w 5260975"/>
                  <a:gd name="connsiteY196" fmla="*/ 1202784 h 1410656"/>
                  <a:gd name="connsiteX197" fmla="*/ 2285367 w 5260975"/>
                  <a:gd name="connsiteY197" fmla="*/ 1214594 h 1410656"/>
                  <a:gd name="connsiteX198" fmla="*/ 2312827 w 5260975"/>
                  <a:gd name="connsiteY198" fmla="*/ 1227939 h 1410656"/>
                  <a:gd name="connsiteX199" fmla="*/ 2375622 w 5260975"/>
                  <a:gd name="connsiteY199" fmla="*/ 1237733 h 1410656"/>
                  <a:gd name="connsiteX200" fmla="*/ 2382151 w 5260975"/>
                  <a:gd name="connsiteY200" fmla="*/ 1239365 h 1410656"/>
                  <a:gd name="connsiteX201" fmla="*/ 2429390 w 5260975"/>
                  <a:gd name="connsiteY201" fmla="*/ 1227459 h 1410656"/>
                  <a:gd name="connsiteX202" fmla="*/ 2486134 w 5260975"/>
                  <a:gd name="connsiteY202" fmla="*/ 1215362 h 1410656"/>
                  <a:gd name="connsiteX203" fmla="*/ 2506394 w 5260975"/>
                  <a:gd name="connsiteY203" fmla="*/ 1219490 h 1410656"/>
                  <a:gd name="connsiteX204" fmla="*/ 2534142 w 5260975"/>
                  <a:gd name="connsiteY204" fmla="*/ 1225347 h 1410656"/>
                  <a:gd name="connsiteX205" fmla="*/ 2559874 w 5260975"/>
                  <a:gd name="connsiteY205" fmla="*/ 1222275 h 1410656"/>
                  <a:gd name="connsiteX206" fmla="*/ 2575525 w 5260975"/>
                  <a:gd name="connsiteY206" fmla="*/ 1221987 h 1410656"/>
                  <a:gd name="connsiteX207" fmla="*/ 2646960 w 5260975"/>
                  <a:gd name="connsiteY207" fmla="*/ 1257896 h 1410656"/>
                  <a:gd name="connsiteX208" fmla="*/ 2665107 w 5260975"/>
                  <a:gd name="connsiteY208" fmla="*/ 1260873 h 1410656"/>
                  <a:gd name="connsiteX209" fmla="*/ 2675381 w 5260975"/>
                  <a:gd name="connsiteY209" fmla="*/ 1265290 h 1410656"/>
                  <a:gd name="connsiteX210" fmla="*/ 2737311 w 5260975"/>
                  <a:gd name="connsiteY210" fmla="*/ 1309841 h 1410656"/>
                  <a:gd name="connsiteX211" fmla="*/ 2763619 w 5260975"/>
                  <a:gd name="connsiteY211" fmla="*/ 1318866 h 1410656"/>
                  <a:gd name="connsiteX212" fmla="*/ 2792519 w 5260975"/>
                  <a:gd name="connsiteY212" fmla="*/ 1317041 h 1410656"/>
                  <a:gd name="connsiteX213" fmla="*/ 2809226 w 5260975"/>
                  <a:gd name="connsiteY213" fmla="*/ 1313777 h 1410656"/>
                  <a:gd name="connsiteX214" fmla="*/ 2850705 w 5260975"/>
                  <a:gd name="connsiteY214" fmla="*/ 1285452 h 1410656"/>
                  <a:gd name="connsiteX215" fmla="*/ 2874324 w 5260975"/>
                  <a:gd name="connsiteY215" fmla="*/ 1286413 h 1410656"/>
                  <a:gd name="connsiteX216" fmla="*/ 2911194 w 5260975"/>
                  <a:gd name="connsiteY216" fmla="*/ 1305903 h 1410656"/>
                  <a:gd name="connsiteX217" fmla="*/ 2978116 w 5260975"/>
                  <a:gd name="connsiteY217" fmla="*/ 1314641 h 1410656"/>
                  <a:gd name="connsiteX218" fmla="*/ 3012106 w 5260975"/>
                  <a:gd name="connsiteY218" fmla="*/ 1287373 h 1410656"/>
                  <a:gd name="connsiteX219" fmla="*/ 3029676 w 5260975"/>
                  <a:gd name="connsiteY219" fmla="*/ 1261161 h 1410656"/>
                  <a:gd name="connsiteX220" fmla="*/ 3080469 w 5260975"/>
                  <a:gd name="connsiteY220" fmla="*/ 1230724 h 1410656"/>
                  <a:gd name="connsiteX221" fmla="*/ 3092567 w 5260975"/>
                  <a:gd name="connsiteY221" fmla="*/ 1242054 h 1410656"/>
                  <a:gd name="connsiteX222" fmla="*/ 3129821 w 5260975"/>
                  <a:gd name="connsiteY222" fmla="*/ 1246855 h 1410656"/>
                  <a:gd name="connsiteX223" fmla="*/ 3170147 w 5260975"/>
                  <a:gd name="connsiteY223" fmla="*/ 1246471 h 1410656"/>
                  <a:gd name="connsiteX224" fmla="*/ 3240429 w 5260975"/>
                  <a:gd name="connsiteY224" fmla="*/ 1251559 h 1410656"/>
                  <a:gd name="connsiteX225" fmla="*/ 3287189 w 5260975"/>
                  <a:gd name="connsiteY225" fmla="*/ 1222466 h 1410656"/>
                  <a:gd name="connsiteX226" fmla="*/ 3305049 w 5260975"/>
                  <a:gd name="connsiteY226" fmla="*/ 1210465 h 1410656"/>
                  <a:gd name="connsiteX227" fmla="*/ 3321755 w 5260975"/>
                  <a:gd name="connsiteY227" fmla="*/ 1202784 h 1410656"/>
                  <a:gd name="connsiteX228" fmla="*/ 3341055 w 5260975"/>
                  <a:gd name="connsiteY228" fmla="*/ 1198463 h 1410656"/>
                  <a:gd name="connsiteX229" fmla="*/ 3387621 w 5260975"/>
                  <a:gd name="connsiteY229" fmla="*/ 1182140 h 1410656"/>
                  <a:gd name="connsiteX230" fmla="*/ 3413161 w 5260975"/>
                  <a:gd name="connsiteY230" fmla="*/ 1166105 h 1410656"/>
                  <a:gd name="connsiteX231" fmla="*/ 3470579 w 5260975"/>
                  <a:gd name="connsiteY231" fmla="*/ 1150647 h 1410656"/>
                  <a:gd name="connsiteX232" fmla="*/ 3509657 w 5260975"/>
                  <a:gd name="connsiteY232" fmla="*/ 1136821 h 1410656"/>
                  <a:gd name="connsiteX233" fmla="*/ 3550847 w 5260975"/>
                  <a:gd name="connsiteY233" fmla="*/ 1113009 h 1410656"/>
                  <a:gd name="connsiteX234" fmla="*/ 3556608 w 5260975"/>
                  <a:gd name="connsiteY234" fmla="*/ 1109361 h 1410656"/>
                  <a:gd name="connsiteX235" fmla="*/ 3570435 w 5260975"/>
                  <a:gd name="connsiteY235" fmla="*/ 1093710 h 1410656"/>
                  <a:gd name="connsiteX236" fmla="*/ 3590501 w 5260975"/>
                  <a:gd name="connsiteY236" fmla="*/ 1039846 h 1410656"/>
                  <a:gd name="connsiteX237" fmla="*/ 3596263 w 5260975"/>
                  <a:gd name="connsiteY237" fmla="*/ 1028900 h 1410656"/>
                  <a:gd name="connsiteX238" fmla="*/ 3648591 w 5260975"/>
                  <a:gd name="connsiteY238" fmla="*/ 992030 h 1410656"/>
                  <a:gd name="connsiteX239" fmla="*/ 3667986 w 5260975"/>
                  <a:gd name="connsiteY239" fmla="*/ 995487 h 1410656"/>
                  <a:gd name="connsiteX240" fmla="*/ 3689397 w 5260975"/>
                  <a:gd name="connsiteY240" fmla="*/ 1007585 h 1410656"/>
                  <a:gd name="connsiteX241" fmla="*/ 3736349 w 5260975"/>
                  <a:gd name="connsiteY241" fmla="*/ 1010753 h 1410656"/>
                  <a:gd name="connsiteX242" fmla="*/ 3753919 w 5260975"/>
                  <a:gd name="connsiteY242" fmla="*/ 1004513 h 1410656"/>
                  <a:gd name="connsiteX243" fmla="*/ 3784643 w 5260975"/>
                  <a:gd name="connsiteY243" fmla="*/ 987710 h 1410656"/>
                  <a:gd name="connsiteX244" fmla="*/ 3808359 w 5260975"/>
                  <a:gd name="connsiteY244" fmla="*/ 961689 h 1410656"/>
                  <a:gd name="connsiteX245" fmla="*/ 3842829 w 5260975"/>
                  <a:gd name="connsiteY245" fmla="*/ 918674 h 1410656"/>
                  <a:gd name="connsiteX246" fmla="*/ 3908983 w 5260975"/>
                  <a:gd name="connsiteY246" fmla="*/ 902256 h 1410656"/>
                  <a:gd name="connsiteX247" fmla="*/ 3934428 w 5260975"/>
                  <a:gd name="connsiteY247" fmla="*/ 896783 h 1410656"/>
                  <a:gd name="connsiteX248" fmla="*/ 4026987 w 5260975"/>
                  <a:gd name="connsiteY248" fmla="*/ 873835 h 1410656"/>
                  <a:gd name="connsiteX249" fmla="*/ 4035051 w 5260975"/>
                  <a:gd name="connsiteY249" fmla="*/ 873067 h 1410656"/>
                  <a:gd name="connsiteX250" fmla="*/ 4099189 w 5260975"/>
                  <a:gd name="connsiteY250" fmla="*/ 846664 h 1410656"/>
                  <a:gd name="connsiteX251" fmla="*/ 4114647 w 5260975"/>
                  <a:gd name="connsiteY251" fmla="*/ 840134 h 1410656"/>
                  <a:gd name="connsiteX252" fmla="*/ 4133563 w 5260975"/>
                  <a:gd name="connsiteY252" fmla="*/ 823427 h 1410656"/>
                  <a:gd name="connsiteX253" fmla="*/ 4151039 w 5260975"/>
                  <a:gd name="connsiteY253" fmla="*/ 776284 h 1410656"/>
                  <a:gd name="connsiteX254" fmla="*/ 4171489 w 5260975"/>
                  <a:gd name="connsiteY254" fmla="*/ 754776 h 1410656"/>
                  <a:gd name="connsiteX255" fmla="*/ 4186372 w 5260975"/>
                  <a:gd name="connsiteY255" fmla="*/ 741718 h 1410656"/>
                  <a:gd name="connsiteX256" fmla="*/ 4199429 w 5260975"/>
                  <a:gd name="connsiteY256" fmla="*/ 721940 h 1410656"/>
                  <a:gd name="connsiteX257" fmla="*/ 4212487 w 5260975"/>
                  <a:gd name="connsiteY257" fmla="*/ 674604 h 1410656"/>
                  <a:gd name="connsiteX258" fmla="*/ 4232555 w 5260975"/>
                  <a:gd name="connsiteY258" fmla="*/ 632645 h 1410656"/>
                  <a:gd name="connsiteX259" fmla="*/ 4268657 w 5260975"/>
                  <a:gd name="connsiteY259" fmla="*/ 609410 h 1410656"/>
                  <a:gd name="connsiteX260" fmla="*/ 4291028 w 5260975"/>
                  <a:gd name="connsiteY260" fmla="*/ 597216 h 1410656"/>
                  <a:gd name="connsiteX261" fmla="*/ 4379651 w 5260975"/>
                  <a:gd name="connsiteY261" fmla="*/ 609506 h 1410656"/>
                  <a:gd name="connsiteX262" fmla="*/ 4440139 w 5260975"/>
                  <a:gd name="connsiteY262" fmla="*/ 621507 h 1410656"/>
                  <a:gd name="connsiteX263" fmla="*/ 4460015 w 5260975"/>
                  <a:gd name="connsiteY263" fmla="*/ 616899 h 1410656"/>
                  <a:gd name="connsiteX264" fmla="*/ 4516183 w 5260975"/>
                  <a:gd name="connsiteY264" fmla="*/ 577724 h 1410656"/>
                  <a:gd name="connsiteX265" fmla="*/ 4571681 w 5260975"/>
                  <a:gd name="connsiteY265" fmla="*/ 560250 h 1410656"/>
                  <a:gd name="connsiteX266" fmla="*/ 4613447 w 5260975"/>
                  <a:gd name="connsiteY266" fmla="*/ 555257 h 1410656"/>
                  <a:gd name="connsiteX267" fmla="*/ 4649355 w 5260975"/>
                  <a:gd name="connsiteY267" fmla="*/ 551417 h 1410656"/>
                  <a:gd name="connsiteX268" fmla="*/ 4692467 w 5260975"/>
                  <a:gd name="connsiteY268" fmla="*/ 540663 h 1410656"/>
                  <a:gd name="connsiteX269" fmla="*/ 4716855 w 5260975"/>
                  <a:gd name="connsiteY269" fmla="*/ 528949 h 1410656"/>
                  <a:gd name="connsiteX270" fmla="*/ 4755645 w 5260975"/>
                  <a:gd name="connsiteY270" fmla="*/ 512147 h 1410656"/>
                  <a:gd name="connsiteX271" fmla="*/ 4795395 w 5260975"/>
                  <a:gd name="connsiteY271" fmla="*/ 490351 h 1410656"/>
                  <a:gd name="connsiteX272" fmla="*/ 4825928 w 5260975"/>
                  <a:gd name="connsiteY272" fmla="*/ 459818 h 1410656"/>
                  <a:gd name="connsiteX273" fmla="*/ 4842347 w 5260975"/>
                  <a:gd name="connsiteY273" fmla="*/ 434086 h 1410656"/>
                  <a:gd name="connsiteX274" fmla="*/ 4890451 w 5260975"/>
                  <a:gd name="connsiteY274" fmla="*/ 397216 h 1410656"/>
                  <a:gd name="connsiteX275" fmla="*/ 4933945 w 5260975"/>
                  <a:gd name="connsiteY275" fmla="*/ 327701 h 1410656"/>
                  <a:gd name="connsiteX276" fmla="*/ 4961214 w 5260975"/>
                  <a:gd name="connsiteY276" fmla="*/ 298801 h 1410656"/>
                  <a:gd name="connsiteX277" fmla="*/ 4976672 w 5260975"/>
                  <a:gd name="connsiteY277" fmla="*/ 290639 h 1410656"/>
                  <a:gd name="connsiteX278" fmla="*/ 5002979 w 5260975"/>
                  <a:gd name="connsiteY278" fmla="*/ 270573 h 1410656"/>
                  <a:gd name="connsiteX279" fmla="*/ 5018535 w 5260975"/>
                  <a:gd name="connsiteY279" fmla="*/ 255690 h 1410656"/>
                  <a:gd name="connsiteX280" fmla="*/ 5061069 w 5260975"/>
                  <a:gd name="connsiteY280" fmla="*/ 200961 h 1410656"/>
                  <a:gd name="connsiteX281" fmla="*/ 5074127 w 5260975"/>
                  <a:gd name="connsiteY281" fmla="*/ 184735 h 1410656"/>
                  <a:gd name="connsiteX282" fmla="*/ 5101108 w 5260975"/>
                  <a:gd name="connsiteY282" fmla="*/ 156891 h 1410656"/>
                  <a:gd name="connsiteX283" fmla="*/ 5112918 w 5260975"/>
                  <a:gd name="connsiteY283" fmla="*/ 148441 h 1410656"/>
                  <a:gd name="connsiteX284" fmla="*/ 5133753 w 5260975"/>
                  <a:gd name="connsiteY284" fmla="*/ 125782 h 1410656"/>
                  <a:gd name="connsiteX285" fmla="*/ 5183393 w 5260975"/>
                  <a:gd name="connsiteY285" fmla="*/ 66348 h 1410656"/>
                  <a:gd name="connsiteX286" fmla="*/ 5204709 w 5260975"/>
                  <a:gd name="connsiteY286" fmla="*/ 33030 h 1410656"/>
                  <a:gd name="connsiteX287" fmla="*/ 5247243 w 5260975"/>
                  <a:gd name="connsiteY287" fmla="*/ 8451 h 141065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  <a:cxn ang="0">
                    <a:pos x="connsiteX276" y="connsiteY276"/>
                  </a:cxn>
                  <a:cxn ang="0">
                    <a:pos x="connsiteX277" y="connsiteY277"/>
                  </a:cxn>
                  <a:cxn ang="0">
                    <a:pos x="connsiteX278" y="connsiteY278"/>
                  </a:cxn>
                  <a:cxn ang="0">
                    <a:pos x="connsiteX279" y="connsiteY279"/>
                  </a:cxn>
                  <a:cxn ang="0">
                    <a:pos x="connsiteX280" y="connsiteY280"/>
                  </a:cxn>
                  <a:cxn ang="0">
                    <a:pos x="connsiteX281" y="connsiteY281"/>
                  </a:cxn>
                  <a:cxn ang="0">
                    <a:pos x="connsiteX282" y="connsiteY282"/>
                  </a:cxn>
                  <a:cxn ang="0">
                    <a:pos x="connsiteX283" y="connsiteY283"/>
                  </a:cxn>
                  <a:cxn ang="0">
                    <a:pos x="connsiteX284" y="connsiteY284"/>
                  </a:cxn>
                  <a:cxn ang="0">
                    <a:pos x="connsiteX285" y="connsiteY285"/>
                  </a:cxn>
                  <a:cxn ang="0">
                    <a:pos x="connsiteX286" y="connsiteY286"/>
                  </a:cxn>
                  <a:cxn ang="0">
                    <a:pos x="connsiteX287" y="connsiteY287"/>
                  </a:cxn>
                </a:cxnLst>
                <a:rect l="l" t="t" r="r" b="b"/>
                <a:pathLst>
                  <a:path w="5260975" h="1410656">
                    <a:moveTo>
                      <a:pt x="5260975" y="0"/>
                    </a:moveTo>
                    <a:lnTo>
                      <a:pt x="5260975" y="221634"/>
                    </a:lnTo>
                    <a:lnTo>
                      <a:pt x="5226503" y="237063"/>
                    </a:lnTo>
                    <a:cubicBezTo>
                      <a:pt x="5219783" y="239848"/>
                      <a:pt x="5212389" y="241384"/>
                      <a:pt x="5206341" y="245128"/>
                    </a:cubicBezTo>
                    <a:cubicBezTo>
                      <a:pt x="5178495" y="262219"/>
                      <a:pt x="5151515" y="280654"/>
                      <a:pt x="5123287" y="297073"/>
                    </a:cubicBezTo>
                    <a:cubicBezTo>
                      <a:pt x="5094195" y="314067"/>
                      <a:pt x="5068175" y="334134"/>
                      <a:pt x="5048107" y="361307"/>
                    </a:cubicBezTo>
                    <a:cubicBezTo>
                      <a:pt x="5029480" y="386559"/>
                      <a:pt x="5011429" y="412194"/>
                      <a:pt x="4992899" y="437542"/>
                    </a:cubicBezTo>
                    <a:cubicBezTo>
                      <a:pt x="4988194" y="443975"/>
                      <a:pt x="4983873" y="451561"/>
                      <a:pt x="4977440" y="455690"/>
                    </a:cubicBezTo>
                    <a:cubicBezTo>
                      <a:pt x="4964094" y="464331"/>
                      <a:pt x="4949499" y="471340"/>
                      <a:pt x="4935193" y="478445"/>
                    </a:cubicBezTo>
                    <a:cubicBezTo>
                      <a:pt x="4922903" y="484494"/>
                      <a:pt x="4909845" y="489006"/>
                      <a:pt x="4897844" y="495535"/>
                    </a:cubicBezTo>
                    <a:cubicBezTo>
                      <a:pt x="4888243" y="500721"/>
                      <a:pt x="4879697" y="507922"/>
                      <a:pt x="4870767" y="514451"/>
                    </a:cubicBezTo>
                    <a:cubicBezTo>
                      <a:pt x="4862990" y="520115"/>
                      <a:pt x="4854445" y="525012"/>
                      <a:pt x="4847916" y="531830"/>
                    </a:cubicBezTo>
                    <a:cubicBezTo>
                      <a:pt x="4831977" y="548344"/>
                      <a:pt x="4815942" y="564571"/>
                      <a:pt x="4796163" y="576765"/>
                    </a:cubicBezTo>
                    <a:cubicBezTo>
                      <a:pt x="4776672" y="588862"/>
                      <a:pt x="4758237" y="602401"/>
                      <a:pt x="4738843" y="614691"/>
                    </a:cubicBezTo>
                    <a:cubicBezTo>
                      <a:pt x="4719831" y="626693"/>
                      <a:pt x="4702645" y="639846"/>
                      <a:pt x="4692755" y="661162"/>
                    </a:cubicBezTo>
                    <a:cubicBezTo>
                      <a:pt x="4688339" y="670571"/>
                      <a:pt x="4682097" y="680845"/>
                      <a:pt x="4673744" y="686318"/>
                    </a:cubicBezTo>
                    <a:cubicBezTo>
                      <a:pt x="4661838" y="694095"/>
                      <a:pt x="4646764" y="696880"/>
                      <a:pt x="4633801" y="703505"/>
                    </a:cubicBezTo>
                    <a:cubicBezTo>
                      <a:pt x="4618535" y="711282"/>
                      <a:pt x="4600869" y="718003"/>
                      <a:pt x="4590499" y="730389"/>
                    </a:cubicBezTo>
                    <a:cubicBezTo>
                      <a:pt x="4581281" y="741431"/>
                      <a:pt x="4571968" y="750072"/>
                      <a:pt x="4559773" y="757081"/>
                    </a:cubicBezTo>
                    <a:cubicBezTo>
                      <a:pt x="4551229" y="761978"/>
                      <a:pt x="4544892" y="770907"/>
                      <a:pt x="4536059" y="774940"/>
                    </a:cubicBezTo>
                    <a:cubicBezTo>
                      <a:pt x="4524441" y="780317"/>
                      <a:pt x="4512727" y="784542"/>
                      <a:pt x="4502549" y="792895"/>
                    </a:cubicBezTo>
                    <a:cubicBezTo>
                      <a:pt x="4491987" y="801536"/>
                      <a:pt x="4479986" y="808353"/>
                      <a:pt x="4468944" y="816419"/>
                    </a:cubicBezTo>
                    <a:cubicBezTo>
                      <a:pt x="4463087" y="820739"/>
                      <a:pt x="4458286" y="826404"/>
                      <a:pt x="4452622" y="830917"/>
                    </a:cubicBezTo>
                    <a:cubicBezTo>
                      <a:pt x="4442252" y="839174"/>
                      <a:pt x="4431690" y="847239"/>
                      <a:pt x="4421032" y="855016"/>
                    </a:cubicBezTo>
                    <a:cubicBezTo>
                      <a:pt x="4410375" y="862794"/>
                      <a:pt x="4400197" y="871819"/>
                      <a:pt x="4388483" y="877484"/>
                    </a:cubicBezTo>
                    <a:cubicBezTo>
                      <a:pt x="4368513" y="887086"/>
                      <a:pt x="4346717" y="892847"/>
                      <a:pt x="4327321" y="903216"/>
                    </a:cubicBezTo>
                    <a:cubicBezTo>
                      <a:pt x="4307639" y="913777"/>
                      <a:pt x="4289107" y="927028"/>
                      <a:pt x="4271633" y="941046"/>
                    </a:cubicBezTo>
                    <a:cubicBezTo>
                      <a:pt x="4257807" y="952088"/>
                      <a:pt x="4244845" y="963034"/>
                      <a:pt x="4227465" y="968698"/>
                    </a:cubicBezTo>
                    <a:cubicBezTo>
                      <a:pt x="4217768" y="971867"/>
                      <a:pt x="4207591" y="978780"/>
                      <a:pt x="4201733" y="986846"/>
                    </a:cubicBezTo>
                    <a:cubicBezTo>
                      <a:pt x="4189059" y="1004416"/>
                      <a:pt x="4172833" y="1016802"/>
                      <a:pt x="4154494" y="1027364"/>
                    </a:cubicBezTo>
                    <a:cubicBezTo>
                      <a:pt x="4130010" y="1041574"/>
                      <a:pt x="4105814" y="1056072"/>
                      <a:pt x="4081234" y="1069994"/>
                    </a:cubicBezTo>
                    <a:cubicBezTo>
                      <a:pt x="4066737" y="1078252"/>
                      <a:pt x="4052335" y="1086989"/>
                      <a:pt x="4036971" y="1093038"/>
                    </a:cubicBezTo>
                    <a:cubicBezTo>
                      <a:pt x="4005575" y="1105520"/>
                      <a:pt x="3973410" y="1116177"/>
                      <a:pt x="3941725" y="1127796"/>
                    </a:cubicBezTo>
                    <a:cubicBezTo>
                      <a:pt x="3931355" y="1131540"/>
                      <a:pt x="3921561" y="1136917"/>
                      <a:pt x="3910999" y="1140182"/>
                    </a:cubicBezTo>
                    <a:cubicBezTo>
                      <a:pt x="3899573" y="1143734"/>
                      <a:pt x="3887285" y="1144790"/>
                      <a:pt x="3875859" y="1148343"/>
                    </a:cubicBezTo>
                    <a:cubicBezTo>
                      <a:pt x="3856847" y="1154199"/>
                      <a:pt x="3838412" y="1161689"/>
                      <a:pt x="3819401" y="1167642"/>
                    </a:cubicBezTo>
                    <a:cubicBezTo>
                      <a:pt x="3782723" y="1179068"/>
                      <a:pt x="3745949" y="1190014"/>
                      <a:pt x="3709176" y="1200863"/>
                    </a:cubicBezTo>
                    <a:cubicBezTo>
                      <a:pt x="3701303" y="1203168"/>
                      <a:pt x="3692757" y="1203456"/>
                      <a:pt x="3684981" y="1205952"/>
                    </a:cubicBezTo>
                    <a:cubicBezTo>
                      <a:pt x="3664337" y="1212673"/>
                      <a:pt x="3643789" y="1219970"/>
                      <a:pt x="3623338" y="1227363"/>
                    </a:cubicBezTo>
                    <a:cubicBezTo>
                      <a:pt x="3610953" y="1231876"/>
                      <a:pt x="3598854" y="1237445"/>
                      <a:pt x="3586373" y="1241765"/>
                    </a:cubicBezTo>
                    <a:cubicBezTo>
                      <a:pt x="3576387" y="1245222"/>
                      <a:pt x="3566113" y="1247910"/>
                      <a:pt x="3555743" y="1250023"/>
                    </a:cubicBezTo>
                    <a:cubicBezTo>
                      <a:pt x="3546814" y="1251848"/>
                      <a:pt x="3537501" y="1251655"/>
                      <a:pt x="3528667" y="1253864"/>
                    </a:cubicBezTo>
                    <a:cubicBezTo>
                      <a:pt x="3504759" y="1259816"/>
                      <a:pt x="3481140" y="1266538"/>
                      <a:pt x="3457424" y="1272874"/>
                    </a:cubicBezTo>
                    <a:cubicBezTo>
                      <a:pt x="3447919" y="1275371"/>
                      <a:pt x="3438221" y="1277196"/>
                      <a:pt x="3429003" y="1280364"/>
                    </a:cubicBezTo>
                    <a:cubicBezTo>
                      <a:pt x="3404327" y="1288717"/>
                      <a:pt x="3380036" y="1298222"/>
                      <a:pt x="3355264" y="1306096"/>
                    </a:cubicBezTo>
                    <a:cubicBezTo>
                      <a:pt x="3334717" y="1312625"/>
                      <a:pt x="3313593" y="1317329"/>
                      <a:pt x="3292757" y="1323090"/>
                    </a:cubicBezTo>
                    <a:cubicBezTo>
                      <a:pt x="3283924" y="1325587"/>
                      <a:pt x="3275475" y="1329140"/>
                      <a:pt x="3266643" y="1331251"/>
                    </a:cubicBezTo>
                    <a:cubicBezTo>
                      <a:pt x="3246863" y="1336053"/>
                      <a:pt x="3226796" y="1340085"/>
                      <a:pt x="3206921" y="1344886"/>
                    </a:cubicBezTo>
                    <a:cubicBezTo>
                      <a:pt x="3195590" y="1347670"/>
                      <a:pt x="3184645" y="1352663"/>
                      <a:pt x="3173123" y="1354488"/>
                    </a:cubicBezTo>
                    <a:cubicBezTo>
                      <a:pt x="3145759" y="1358808"/>
                      <a:pt x="3118203" y="1361880"/>
                      <a:pt x="3090646" y="1365337"/>
                    </a:cubicBezTo>
                    <a:cubicBezTo>
                      <a:pt x="3062227" y="1368889"/>
                      <a:pt x="3033902" y="1372634"/>
                      <a:pt x="3005480" y="1375802"/>
                    </a:cubicBezTo>
                    <a:cubicBezTo>
                      <a:pt x="2989926" y="1377435"/>
                      <a:pt x="2974275" y="1377723"/>
                      <a:pt x="2958721" y="1379259"/>
                    </a:cubicBezTo>
                    <a:cubicBezTo>
                      <a:pt x="2945087" y="1380604"/>
                      <a:pt x="2931549" y="1383100"/>
                      <a:pt x="2917915" y="1384733"/>
                    </a:cubicBezTo>
                    <a:cubicBezTo>
                      <a:pt x="2906105" y="1386076"/>
                      <a:pt x="2894199" y="1386844"/>
                      <a:pt x="2882389" y="1388189"/>
                    </a:cubicBezTo>
                    <a:cubicBezTo>
                      <a:pt x="2863475" y="1390397"/>
                      <a:pt x="2844655" y="1392894"/>
                      <a:pt x="2825837" y="1395198"/>
                    </a:cubicBezTo>
                    <a:cubicBezTo>
                      <a:pt x="2817964" y="1396062"/>
                      <a:pt x="2809706" y="1398462"/>
                      <a:pt x="2802313" y="1397023"/>
                    </a:cubicBezTo>
                    <a:cubicBezTo>
                      <a:pt x="2783686" y="1393373"/>
                      <a:pt x="2765347" y="1394430"/>
                      <a:pt x="2746816" y="1396926"/>
                    </a:cubicBezTo>
                    <a:cubicBezTo>
                      <a:pt x="2740479" y="1397791"/>
                      <a:pt x="2733662" y="1397598"/>
                      <a:pt x="2727517" y="1395966"/>
                    </a:cubicBezTo>
                    <a:cubicBezTo>
                      <a:pt x="2714939" y="1392701"/>
                      <a:pt x="2702745" y="1388092"/>
                      <a:pt x="2690359" y="1384060"/>
                    </a:cubicBezTo>
                    <a:cubicBezTo>
                      <a:pt x="2689014" y="1383580"/>
                      <a:pt x="2687382" y="1383484"/>
                      <a:pt x="2685943" y="1383196"/>
                    </a:cubicBezTo>
                    <a:cubicBezTo>
                      <a:pt x="2677781" y="1381563"/>
                      <a:pt x="2669717" y="1379931"/>
                      <a:pt x="2661554" y="1378491"/>
                    </a:cubicBezTo>
                    <a:cubicBezTo>
                      <a:pt x="2657138" y="1377723"/>
                      <a:pt x="2652625" y="1377627"/>
                      <a:pt x="2648208" y="1376955"/>
                    </a:cubicBezTo>
                    <a:cubicBezTo>
                      <a:pt x="2631118" y="1374266"/>
                      <a:pt x="2612299" y="1378779"/>
                      <a:pt x="2597512" y="1367162"/>
                    </a:cubicBezTo>
                    <a:cubicBezTo>
                      <a:pt x="2587911" y="1359672"/>
                      <a:pt x="2578597" y="1361401"/>
                      <a:pt x="2568324" y="1362553"/>
                    </a:cubicBezTo>
                    <a:cubicBezTo>
                      <a:pt x="2560547" y="1363417"/>
                      <a:pt x="2552577" y="1363128"/>
                      <a:pt x="2544704" y="1363225"/>
                    </a:cubicBezTo>
                    <a:cubicBezTo>
                      <a:pt x="2530878" y="1363512"/>
                      <a:pt x="2517052" y="1363609"/>
                      <a:pt x="2503225" y="1364089"/>
                    </a:cubicBezTo>
                    <a:cubicBezTo>
                      <a:pt x="2498808" y="1364281"/>
                      <a:pt x="2494297" y="1366682"/>
                      <a:pt x="2489975" y="1366298"/>
                    </a:cubicBezTo>
                    <a:cubicBezTo>
                      <a:pt x="2470004" y="1364473"/>
                      <a:pt x="2450033" y="1361592"/>
                      <a:pt x="2430061" y="1359960"/>
                    </a:cubicBezTo>
                    <a:cubicBezTo>
                      <a:pt x="2418732" y="1359001"/>
                      <a:pt x="2407114" y="1360824"/>
                      <a:pt x="2395880" y="1359480"/>
                    </a:cubicBezTo>
                    <a:cubicBezTo>
                      <a:pt x="2382919" y="1357944"/>
                      <a:pt x="2370245" y="1354008"/>
                      <a:pt x="2357378" y="1351607"/>
                    </a:cubicBezTo>
                    <a:cubicBezTo>
                      <a:pt x="2353826" y="1350935"/>
                      <a:pt x="2349889" y="1351799"/>
                      <a:pt x="2346145" y="1351991"/>
                    </a:cubicBezTo>
                    <a:cubicBezTo>
                      <a:pt x="2341920" y="1352183"/>
                      <a:pt x="2337791" y="1352567"/>
                      <a:pt x="2333567" y="1352663"/>
                    </a:cubicBezTo>
                    <a:cubicBezTo>
                      <a:pt x="2320700" y="1352856"/>
                      <a:pt x="2307835" y="1352567"/>
                      <a:pt x="2294968" y="1353240"/>
                    </a:cubicBezTo>
                    <a:cubicBezTo>
                      <a:pt x="2287095" y="1353624"/>
                      <a:pt x="2278839" y="1357560"/>
                      <a:pt x="2271540" y="1356120"/>
                    </a:cubicBezTo>
                    <a:cubicBezTo>
                      <a:pt x="2256659" y="1353335"/>
                      <a:pt x="2241776" y="1359576"/>
                      <a:pt x="2226895" y="1354392"/>
                    </a:cubicBezTo>
                    <a:cubicBezTo>
                      <a:pt x="2222285" y="1352856"/>
                      <a:pt x="2215948" y="1356696"/>
                      <a:pt x="2210379" y="1356888"/>
                    </a:cubicBezTo>
                    <a:cubicBezTo>
                      <a:pt x="2196457" y="1357368"/>
                      <a:pt x="2182535" y="1357272"/>
                      <a:pt x="2168613" y="1357176"/>
                    </a:cubicBezTo>
                    <a:cubicBezTo>
                      <a:pt x="2156131" y="1357080"/>
                      <a:pt x="2143168" y="1358424"/>
                      <a:pt x="2131167" y="1355736"/>
                    </a:cubicBezTo>
                    <a:cubicBezTo>
                      <a:pt x="2118588" y="1352856"/>
                      <a:pt x="2107259" y="1353240"/>
                      <a:pt x="2095065" y="1356504"/>
                    </a:cubicBezTo>
                    <a:cubicBezTo>
                      <a:pt x="2086711" y="1358712"/>
                      <a:pt x="2077878" y="1359001"/>
                      <a:pt x="2069237" y="1359672"/>
                    </a:cubicBezTo>
                    <a:cubicBezTo>
                      <a:pt x="2059924" y="1360440"/>
                      <a:pt x="2049650" y="1358424"/>
                      <a:pt x="2041201" y="1361592"/>
                    </a:cubicBezTo>
                    <a:cubicBezTo>
                      <a:pt x="2016044" y="1371002"/>
                      <a:pt x="1990216" y="1373018"/>
                      <a:pt x="1963909" y="1373018"/>
                    </a:cubicBezTo>
                    <a:cubicBezTo>
                      <a:pt x="1959107" y="1373018"/>
                      <a:pt x="1954210" y="1371675"/>
                      <a:pt x="1949603" y="1370234"/>
                    </a:cubicBezTo>
                    <a:cubicBezTo>
                      <a:pt x="1922717" y="1361592"/>
                      <a:pt x="1895737" y="1362360"/>
                      <a:pt x="1868373" y="1367641"/>
                    </a:cubicBezTo>
                    <a:cubicBezTo>
                      <a:pt x="1862708" y="1368794"/>
                      <a:pt x="1856372" y="1368986"/>
                      <a:pt x="1850707" y="1367834"/>
                    </a:cubicBezTo>
                    <a:cubicBezTo>
                      <a:pt x="1834768" y="1364473"/>
                      <a:pt x="1819309" y="1358904"/>
                      <a:pt x="1803275" y="1356504"/>
                    </a:cubicBezTo>
                    <a:cubicBezTo>
                      <a:pt x="1776775" y="1352567"/>
                      <a:pt x="1753828" y="1365817"/>
                      <a:pt x="1730112" y="1374459"/>
                    </a:cubicBezTo>
                    <a:cubicBezTo>
                      <a:pt x="1707548" y="1382620"/>
                      <a:pt x="1688345" y="1401055"/>
                      <a:pt x="1661652" y="1396926"/>
                    </a:cubicBezTo>
                    <a:cubicBezTo>
                      <a:pt x="1658965" y="1396542"/>
                      <a:pt x="1655988" y="1399134"/>
                      <a:pt x="1653011" y="1399807"/>
                    </a:cubicBezTo>
                    <a:cubicBezTo>
                      <a:pt x="1644850" y="1401631"/>
                      <a:pt x="1636689" y="1403839"/>
                      <a:pt x="1628431" y="1404704"/>
                    </a:cubicBezTo>
                    <a:cubicBezTo>
                      <a:pt x="1618350" y="1405856"/>
                      <a:pt x="1608076" y="1405472"/>
                      <a:pt x="1597995" y="1406432"/>
                    </a:cubicBezTo>
                    <a:cubicBezTo>
                      <a:pt x="1585032" y="1407584"/>
                      <a:pt x="1572263" y="1410656"/>
                      <a:pt x="1559396" y="1410656"/>
                    </a:cubicBezTo>
                    <a:cubicBezTo>
                      <a:pt x="1549026" y="1410656"/>
                      <a:pt x="1538753" y="1407104"/>
                      <a:pt x="1528480" y="1405375"/>
                    </a:cubicBezTo>
                    <a:cubicBezTo>
                      <a:pt x="1513981" y="1402975"/>
                      <a:pt x="1498042" y="1403647"/>
                      <a:pt x="1485272" y="1397502"/>
                    </a:cubicBezTo>
                    <a:cubicBezTo>
                      <a:pt x="1471639" y="1390973"/>
                      <a:pt x="1458676" y="1387997"/>
                      <a:pt x="1444562" y="1390013"/>
                    </a:cubicBezTo>
                    <a:cubicBezTo>
                      <a:pt x="1439857" y="1390685"/>
                      <a:pt x="1433808" y="1394718"/>
                      <a:pt x="1431696" y="1398846"/>
                    </a:cubicBezTo>
                    <a:cubicBezTo>
                      <a:pt x="1426991" y="1408064"/>
                      <a:pt x="1420559" y="1409697"/>
                      <a:pt x="1411821" y="1406527"/>
                    </a:cubicBezTo>
                    <a:cubicBezTo>
                      <a:pt x="1404236" y="1403839"/>
                      <a:pt x="1394922" y="1402495"/>
                      <a:pt x="1389738" y="1397310"/>
                    </a:cubicBezTo>
                    <a:cubicBezTo>
                      <a:pt x="1375047" y="1382620"/>
                      <a:pt x="1356324" y="1382140"/>
                      <a:pt x="1338081" y="1378204"/>
                    </a:cubicBezTo>
                    <a:cubicBezTo>
                      <a:pt x="1326945" y="1375802"/>
                      <a:pt x="1316574" y="1375707"/>
                      <a:pt x="1305436" y="1377339"/>
                    </a:cubicBezTo>
                    <a:cubicBezTo>
                      <a:pt x="1281241" y="1380988"/>
                      <a:pt x="1257717" y="1375802"/>
                      <a:pt x="1234481" y="1369178"/>
                    </a:cubicBezTo>
                    <a:cubicBezTo>
                      <a:pt x="1219118" y="1364761"/>
                      <a:pt x="1203372" y="1362073"/>
                      <a:pt x="1188106" y="1357560"/>
                    </a:cubicBezTo>
                    <a:cubicBezTo>
                      <a:pt x="1176680" y="1354104"/>
                      <a:pt x="1165255" y="1349975"/>
                      <a:pt x="1154790" y="1344406"/>
                    </a:cubicBezTo>
                    <a:cubicBezTo>
                      <a:pt x="1139618" y="1336244"/>
                      <a:pt x="1126369" y="1323954"/>
                      <a:pt x="1107069" y="1327219"/>
                    </a:cubicBezTo>
                    <a:cubicBezTo>
                      <a:pt x="1090074" y="1330099"/>
                      <a:pt x="1074713" y="1324051"/>
                      <a:pt x="1059158" y="1318290"/>
                    </a:cubicBezTo>
                    <a:cubicBezTo>
                      <a:pt x="1047732" y="1314065"/>
                      <a:pt x="1036308" y="1309744"/>
                      <a:pt x="1024496" y="1307056"/>
                    </a:cubicBezTo>
                    <a:cubicBezTo>
                      <a:pt x="1010478" y="1303887"/>
                      <a:pt x="994635" y="1305232"/>
                      <a:pt x="982153" y="1299374"/>
                    </a:cubicBezTo>
                    <a:cubicBezTo>
                      <a:pt x="969095" y="1293229"/>
                      <a:pt x="958246" y="1297358"/>
                      <a:pt x="946628" y="1299087"/>
                    </a:cubicBezTo>
                    <a:cubicBezTo>
                      <a:pt x="928097" y="1301775"/>
                      <a:pt x="909661" y="1306768"/>
                      <a:pt x="890939" y="1300431"/>
                    </a:cubicBezTo>
                    <a:cubicBezTo>
                      <a:pt x="868184" y="1292750"/>
                      <a:pt x="845620" y="1284493"/>
                      <a:pt x="822769" y="1277196"/>
                    </a:cubicBezTo>
                    <a:cubicBezTo>
                      <a:pt x="813934" y="1274410"/>
                      <a:pt x="804431" y="1273258"/>
                      <a:pt x="795212" y="1272010"/>
                    </a:cubicBezTo>
                    <a:cubicBezTo>
                      <a:pt x="786476" y="1270954"/>
                      <a:pt x="776010" y="1273642"/>
                      <a:pt x="769288" y="1269610"/>
                    </a:cubicBezTo>
                    <a:cubicBezTo>
                      <a:pt x="752005" y="1259241"/>
                      <a:pt x="734243" y="1254152"/>
                      <a:pt x="714271" y="1254152"/>
                    </a:cubicBezTo>
                    <a:cubicBezTo>
                      <a:pt x="706781" y="1254152"/>
                      <a:pt x="699484" y="1249831"/>
                      <a:pt x="691900" y="1249062"/>
                    </a:cubicBezTo>
                    <a:cubicBezTo>
                      <a:pt x="681529" y="1248103"/>
                      <a:pt x="669623" y="1245510"/>
                      <a:pt x="660598" y="1249159"/>
                    </a:cubicBezTo>
                    <a:cubicBezTo>
                      <a:pt x="639379" y="1257800"/>
                      <a:pt x="622193" y="1250599"/>
                      <a:pt x="603662" y="1242054"/>
                    </a:cubicBezTo>
                    <a:cubicBezTo>
                      <a:pt x="585418" y="1233604"/>
                      <a:pt x="566215" y="1226884"/>
                      <a:pt x="546821" y="1221314"/>
                    </a:cubicBezTo>
                    <a:cubicBezTo>
                      <a:pt x="539524" y="1219298"/>
                      <a:pt x="530787" y="1222659"/>
                      <a:pt x="522721" y="1223330"/>
                    </a:cubicBezTo>
                    <a:cubicBezTo>
                      <a:pt x="519840" y="1223523"/>
                      <a:pt x="516671" y="1223811"/>
                      <a:pt x="514080" y="1222851"/>
                    </a:cubicBezTo>
                    <a:cubicBezTo>
                      <a:pt x="489020" y="1213633"/>
                      <a:pt x="463575" y="1206624"/>
                      <a:pt x="436404" y="1211424"/>
                    </a:cubicBezTo>
                    <a:cubicBezTo>
                      <a:pt x="433908" y="1211905"/>
                      <a:pt x="431123" y="1210849"/>
                      <a:pt x="428626" y="1210177"/>
                    </a:cubicBezTo>
                    <a:cubicBezTo>
                      <a:pt x="416432" y="1206720"/>
                      <a:pt x="404526" y="1201247"/>
                      <a:pt x="392141" y="1199999"/>
                    </a:cubicBezTo>
                    <a:cubicBezTo>
                      <a:pt x="361608" y="1196927"/>
                      <a:pt x="330884" y="1195678"/>
                      <a:pt x="300157" y="1193662"/>
                    </a:cubicBezTo>
                    <a:cubicBezTo>
                      <a:pt x="298237" y="1193566"/>
                      <a:pt x="296221" y="1193566"/>
                      <a:pt x="294493" y="1192894"/>
                    </a:cubicBezTo>
                    <a:cubicBezTo>
                      <a:pt x="283163" y="1188765"/>
                      <a:pt x="273274" y="1190110"/>
                      <a:pt x="263671" y="1197982"/>
                    </a:cubicBezTo>
                    <a:cubicBezTo>
                      <a:pt x="259447" y="1201439"/>
                      <a:pt x="253686" y="1203263"/>
                      <a:pt x="248406" y="1205184"/>
                    </a:cubicBezTo>
                    <a:cubicBezTo>
                      <a:pt x="240628" y="1208065"/>
                      <a:pt x="232659" y="1210849"/>
                      <a:pt x="224594" y="1212673"/>
                    </a:cubicBezTo>
                    <a:cubicBezTo>
                      <a:pt x="216624" y="1214401"/>
                      <a:pt x="208079" y="1216801"/>
                      <a:pt x="200398" y="1215458"/>
                    </a:cubicBezTo>
                    <a:cubicBezTo>
                      <a:pt x="186572" y="1213057"/>
                      <a:pt x="173417" y="1207681"/>
                      <a:pt x="159783" y="1204127"/>
                    </a:cubicBezTo>
                    <a:cubicBezTo>
                      <a:pt x="155079" y="1202879"/>
                      <a:pt x="149893" y="1203072"/>
                      <a:pt x="144997" y="1202975"/>
                    </a:cubicBezTo>
                    <a:cubicBezTo>
                      <a:pt x="133763" y="1202688"/>
                      <a:pt x="122241" y="1205472"/>
                      <a:pt x="112064" y="1197503"/>
                    </a:cubicBezTo>
                    <a:cubicBezTo>
                      <a:pt x="102655" y="1190014"/>
                      <a:pt x="93148" y="1192221"/>
                      <a:pt x="83259" y="1197887"/>
                    </a:cubicBezTo>
                    <a:cubicBezTo>
                      <a:pt x="76154" y="1201920"/>
                      <a:pt x="68090" y="1205088"/>
                      <a:pt x="60120" y="1206624"/>
                    </a:cubicBezTo>
                    <a:cubicBezTo>
                      <a:pt x="49174" y="1208736"/>
                      <a:pt x="38324" y="1209601"/>
                      <a:pt x="26514" y="1208352"/>
                    </a:cubicBezTo>
                    <a:cubicBezTo>
                      <a:pt x="18161" y="1207488"/>
                      <a:pt x="11343" y="1207104"/>
                      <a:pt x="4814" y="1202015"/>
                    </a:cubicBezTo>
                    <a:cubicBezTo>
                      <a:pt x="3759" y="1201247"/>
                      <a:pt x="1839" y="1201055"/>
                      <a:pt x="398" y="1201152"/>
                    </a:cubicBezTo>
                    <a:lnTo>
                      <a:pt x="0" y="1201150"/>
                    </a:lnTo>
                    <a:lnTo>
                      <a:pt x="0" y="1004512"/>
                    </a:lnTo>
                    <a:lnTo>
                      <a:pt x="30355" y="1002784"/>
                    </a:lnTo>
                    <a:cubicBezTo>
                      <a:pt x="37748" y="1002111"/>
                      <a:pt x="44853" y="999520"/>
                      <a:pt x="52151" y="997695"/>
                    </a:cubicBezTo>
                    <a:cubicBezTo>
                      <a:pt x="56183" y="996639"/>
                      <a:pt x="60504" y="993855"/>
                      <a:pt x="64248" y="994430"/>
                    </a:cubicBezTo>
                    <a:cubicBezTo>
                      <a:pt x="85948" y="997791"/>
                      <a:pt x="105823" y="989534"/>
                      <a:pt x="126370" y="985405"/>
                    </a:cubicBezTo>
                    <a:cubicBezTo>
                      <a:pt x="135876" y="983485"/>
                      <a:pt x="144805" y="978876"/>
                      <a:pt x="154022" y="975708"/>
                    </a:cubicBezTo>
                    <a:cubicBezTo>
                      <a:pt x="156423" y="974843"/>
                      <a:pt x="159111" y="974075"/>
                      <a:pt x="161512" y="974268"/>
                    </a:cubicBezTo>
                    <a:cubicBezTo>
                      <a:pt x="175242" y="975420"/>
                      <a:pt x="188876" y="977052"/>
                      <a:pt x="202510" y="978300"/>
                    </a:cubicBezTo>
                    <a:cubicBezTo>
                      <a:pt x="214896" y="979452"/>
                      <a:pt x="227378" y="979836"/>
                      <a:pt x="233235" y="993950"/>
                    </a:cubicBezTo>
                    <a:cubicBezTo>
                      <a:pt x="234100" y="996159"/>
                      <a:pt x="236979" y="997791"/>
                      <a:pt x="239188" y="999231"/>
                    </a:cubicBezTo>
                    <a:cubicBezTo>
                      <a:pt x="273274" y="1021411"/>
                      <a:pt x="291516" y="1020835"/>
                      <a:pt x="324834" y="997407"/>
                    </a:cubicBezTo>
                    <a:cubicBezTo>
                      <a:pt x="328290" y="995007"/>
                      <a:pt x="335683" y="993278"/>
                      <a:pt x="337987" y="995198"/>
                    </a:cubicBezTo>
                    <a:cubicBezTo>
                      <a:pt x="357575" y="1011137"/>
                      <a:pt x="378986" y="1009409"/>
                      <a:pt x="401550" y="1004416"/>
                    </a:cubicBezTo>
                    <a:cubicBezTo>
                      <a:pt x="407407" y="1003072"/>
                      <a:pt x="415664" y="1003072"/>
                      <a:pt x="420081" y="1006240"/>
                    </a:cubicBezTo>
                    <a:cubicBezTo>
                      <a:pt x="441108" y="1020930"/>
                      <a:pt x="463672" y="1018819"/>
                      <a:pt x="486523" y="1014498"/>
                    </a:cubicBezTo>
                    <a:cubicBezTo>
                      <a:pt x="490075" y="1013826"/>
                      <a:pt x="494397" y="1010177"/>
                      <a:pt x="495932" y="1006817"/>
                    </a:cubicBezTo>
                    <a:cubicBezTo>
                      <a:pt x="501406" y="994911"/>
                      <a:pt x="511680" y="990878"/>
                      <a:pt x="523009" y="987517"/>
                    </a:cubicBezTo>
                    <a:cubicBezTo>
                      <a:pt x="540868" y="982044"/>
                      <a:pt x="558438" y="975611"/>
                      <a:pt x="576393" y="970427"/>
                    </a:cubicBezTo>
                    <a:cubicBezTo>
                      <a:pt x="580811" y="969179"/>
                      <a:pt x="586283" y="969947"/>
                      <a:pt x="590892" y="971387"/>
                    </a:cubicBezTo>
                    <a:cubicBezTo>
                      <a:pt x="606638" y="976284"/>
                      <a:pt x="616624" y="988574"/>
                      <a:pt x="627569" y="999904"/>
                    </a:cubicBezTo>
                    <a:cubicBezTo>
                      <a:pt x="632370" y="1004897"/>
                      <a:pt x="638995" y="1008449"/>
                      <a:pt x="645429" y="1011329"/>
                    </a:cubicBezTo>
                    <a:cubicBezTo>
                      <a:pt x="662135" y="1018723"/>
                      <a:pt x="679226" y="1025348"/>
                      <a:pt x="696125" y="1032356"/>
                    </a:cubicBezTo>
                    <a:cubicBezTo>
                      <a:pt x="697757" y="1033029"/>
                      <a:pt x="699100" y="1034757"/>
                      <a:pt x="700349" y="1036197"/>
                    </a:cubicBezTo>
                    <a:cubicBezTo>
                      <a:pt x="712831" y="1051368"/>
                      <a:pt x="725216" y="1066634"/>
                      <a:pt x="737795" y="1081804"/>
                    </a:cubicBezTo>
                    <a:cubicBezTo>
                      <a:pt x="740195" y="1084684"/>
                      <a:pt x="743652" y="1086797"/>
                      <a:pt x="746244" y="1089581"/>
                    </a:cubicBezTo>
                    <a:cubicBezTo>
                      <a:pt x="749893" y="1093422"/>
                      <a:pt x="754502" y="1097071"/>
                      <a:pt x="756422" y="1101680"/>
                    </a:cubicBezTo>
                    <a:cubicBezTo>
                      <a:pt x="762374" y="1116177"/>
                      <a:pt x="773801" y="1122419"/>
                      <a:pt x="788202" y="1125108"/>
                    </a:cubicBezTo>
                    <a:cubicBezTo>
                      <a:pt x="801357" y="1127603"/>
                      <a:pt x="814511" y="1129716"/>
                      <a:pt x="827569" y="1132596"/>
                    </a:cubicBezTo>
                    <a:cubicBezTo>
                      <a:pt x="843507" y="1136053"/>
                      <a:pt x="859350" y="1139798"/>
                      <a:pt x="875097" y="1144022"/>
                    </a:cubicBezTo>
                    <a:cubicBezTo>
                      <a:pt x="881913" y="1145847"/>
                      <a:pt x="889115" y="1147959"/>
                      <a:pt x="894972" y="1151704"/>
                    </a:cubicBezTo>
                    <a:cubicBezTo>
                      <a:pt x="911390" y="1162073"/>
                      <a:pt x="928961" y="1169082"/>
                      <a:pt x="948260" y="1166298"/>
                    </a:cubicBezTo>
                    <a:cubicBezTo>
                      <a:pt x="963718" y="1164089"/>
                      <a:pt x="976680" y="1169754"/>
                      <a:pt x="986282" y="1178588"/>
                    </a:cubicBezTo>
                    <a:cubicBezTo>
                      <a:pt x="1003757" y="1194623"/>
                      <a:pt x="1022479" y="1190973"/>
                      <a:pt x="1041107" y="1185789"/>
                    </a:cubicBezTo>
                    <a:cubicBezTo>
                      <a:pt x="1050708" y="1183101"/>
                      <a:pt x="1058581" y="1183485"/>
                      <a:pt x="1067703" y="1186076"/>
                    </a:cubicBezTo>
                    <a:cubicBezTo>
                      <a:pt x="1088826" y="1192126"/>
                      <a:pt x="1102941" y="1208544"/>
                      <a:pt x="1116574" y="1222946"/>
                    </a:cubicBezTo>
                    <a:cubicBezTo>
                      <a:pt x="1128193" y="1235236"/>
                      <a:pt x="1141251" y="1242149"/>
                      <a:pt x="1155557" y="1247335"/>
                    </a:cubicBezTo>
                    <a:cubicBezTo>
                      <a:pt x="1173608" y="1253959"/>
                      <a:pt x="1187914" y="1251464"/>
                      <a:pt x="1196556" y="1235525"/>
                    </a:cubicBezTo>
                    <a:cubicBezTo>
                      <a:pt x="1198956" y="1231012"/>
                      <a:pt x="1203180" y="1225730"/>
                      <a:pt x="1207693" y="1224387"/>
                    </a:cubicBezTo>
                    <a:cubicBezTo>
                      <a:pt x="1229488" y="1217666"/>
                      <a:pt x="1251572" y="1207872"/>
                      <a:pt x="1274904" y="1213826"/>
                    </a:cubicBezTo>
                    <a:cubicBezTo>
                      <a:pt x="1307165" y="1221987"/>
                      <a:pt x="1338658" y="1221507"/>
                      <a:pt x="1370919" y="1213442"/>
                    </a:cubicBezTo>
                    <a:cubicBezTo>
                      <a:pt x="1423247" y="1200383"/>
                      <a:pt x="1475575" y="1186557"/>
                      <a:pt x="1530593" y="1189437"/>
                    </a:cubicBezTo>
                    <a:cubicBezTo>
                      <a:pt x="1539713" y="1189917"/>
                      <a:pt x="1550563" y="1184060"/>
                      <a:pt x="1558436" y="1178299"/>
                    </a:cubicBezTo>
                    <a:cubicBezTo>
                      <a:pt x="1573511" y="1167354"/>
                      <a:pt x="1572838" y="1166489"/>
                      <a:pt x="1589737" y="1175515"/>
                    </a:cubicBezTo>
                    <a:cubicBezTo>
                      <a:pt x="1593770" y="1177724"/>
                      <a:pt x="1598763" y="1179068"/>
                      <a:pt x="1601740" y="1182333"/>
                    </a:cubicBezTo>
                    <a:cubicBezTo>
                      <a:pt x="1616909" y="1198943"/>
                      <a:pt x="1635633" y="1194910"/>
                      <a:pt x="1654259" y="1192510"/>
                    </a:cubicBezTo>
                    <a:cubicBezTo>
                      <a:pt x="1657524" y="1192030"/>
                      <a:pt x="1661460" y="1191358"/>
                      <a:pt x="1664246" y="1192702"/>
                    </a:cubicBezTo>
                    <a:cubicBezTo>
                      <a:pt x="1676823" y="1198750"/>
                      <a:pt x="1687481" y="1196639"/>
                      <a:pt x="1698427" y="1188381"/>
                    </a:cubicBezTo>
                    <a:cubicBezTo>
                      <a:pt x="1707932" y="1181276"/>
                      <a:pt x="1718878" y="1177052"/>
                      <a:pt x="1730112" y="1185885"/>
                    </a:cubicBezTo>
                    <a:cubicBezTo>
                      <a:pt x="1755076" y="1205472"/>
                      <a:pt x="1781767" y="1206432"/>
                      <a:pt x="1809996" y="1194046"/>
                    </a:cubicBezTo>
                    <a:cubicBezTo>
                      <a:pt x="1830159" y="1185213"/>
                      <a:pt x="1850034" y="1183196"/>
                      <a:pt x="1871254" y="1192126"/>
                    </a:cubicBezTo>
                    <a:cubicBezTo>
                      <a:pt x="1879415" y="1195582"/>
                      <a:pt x="1889977" y="1193278"/>
                      <a:pt x="1899482" y="1194046"/>
                    </a:cubicBezTo>
                    <a:cubicBezTo>
                      <a:pt x="1904859" y="1194430"/>
                      <a:pt x="1910813" y="1194526"/>
                      <a:pt x="1915420" y="1196927"/>
                    </a:cubicBezTo>
                    <a:cubicBezTo>
                      <a:pt x="1927711" y="1203072"/>
                      <a:pt x="1939136" y="1210945"/>
                      <a:pt x="1951522" y="1216994"/>
                    </a:cubicBezTo>
                    <a:cubicBezTo>
                      <a:pt x="1957475" y="1219874"/>
                      <a:pt x="1964580" y="1221410"/>
                      <a:pt x="1971302" y="1221507"/>
                    </a:cubicBezTo>
                    <a:cubicBezTo>
                      <a:pt x="1991177" y="1221987"/>
                      <a:pt x="2011052" y="1221987"/>
                      <a:pt x="2030831" y="1221123"/>
                    </a:cubicBezTo>
                    <a:cubicBezTo>
                      <a:pt x="2063476" y="1219778"/>
                      <a:pt x="2096601" y="1219490"/>
                      <a:pt x="2120125" y="1190878"/>
                    </a:cubicBezTo>
                    <a:cubicBezTo>
                      <a:pt x="2122046" y="1188573"/>
                      <a:pt x="2126174" y="1187229"/>
                      <a:pt x="2129439" y="1186845"/>
                    </a:cubicBezTo>
                    <a:cubicBezTo>
                      <a:pt x="2144513" y="1185021"/>
                      <a:pt x="2159971" y="1184828"/>
                      <a:pt x="2174854" y="1181852"/>
                    </a:cubicBezTo>
                    <a:cubicBezTo>
                      <a:pt x="2186760" y="1179452"/>
                      <a:pt x="2196650" y="1180220"/>
                      <a:pt x="2205674" y="1188669"/>
                    </a:cubicBezTo>
                    <a:cubicBezTo>
                      <a:pt x="2217485" y="1199807"/>
                      <a:pt x="2231887" y="1206336"/>
                      <a:pt x="2247634" y="1202784"/>
                    </a:cubicBezTo>
                    <a:cubicBezTo>
                      <a:pt x="2263379" y="1199327"/>
                      <a:pt x="2273749" y="1206816"/>
                      <a:pt x="2285367" y="1214594"/>
                    </a:cubicBezTo>
                    <a:cubicBezTo>
                      <a:pt x="2293817" y="1220258"/>
                      <a:pt x="2303418" y="1227363"/>
                      <a:pt x="2312827" y="1227939"/>
                    </a:cubicBezTo>
                    <a:cubicBezTo>
                      <a:pt x="2334143" y="1229187"/>
                      <a:pt x="2352482" y="1248967"/>
                      <a:pt x="2375622" y="1237733"/>
                    </a:cubicBezTo>
                    <a:cubicBezTo>
                      <a:pt x="2377158" y="1236965"/>
                      <a:pt x="2379942" y="1238885"/>
                      <a:pt x="2382151" y="1239365"/>
                    </a:cubicBezTo>
                    <a:cubicBezTo>
                      <a:pt x="2399817" y="1243014"/>
                      <a:pt x="2416428" y="1239461"/>
                      <a:pt x="2429390" y="1227459"/>
                    </a:cubicBezTo>
                    <a:cubicBezTo>
                      <a:pt x="2446385" y="1211809"/>
                      <a:pt x="2465203" y="1210272"/>
                      <a:pt x="2486134" y="1215362"/>
                    </a:cubicBezTo>
                    <a:cubicBezTo>
                      <a:pt x="2492856" y="1216994"/>
                      <a:pt x="2499577" y="1218146"/>
                      <a:pt x="2506394" y="1219490"/>
                    </a:cubicBezTo>
                    <a:cubicBezTo>
                      <a:pt x="2515611" y="1221410"/>
                      <a:pt x="2524925" y="1223427"/>
                      <a:pt x="2534142" y="1225347"/>
                    </a:cubicBezTo>
                    <a:cubicBezTo>
                      <a:pt x="2543072" y="1227268"/>
                      <a:pt x="2552962" y="1230532"/>
                      <a:pt x="2559874" y="1222275"/>
                    </a:cubicBezTo>
                    <a:cubicBezTo>
                      <a:pt x="2565827" y="1215169"/>
                      <a:pt x="2570052" y="1215842"/>
                      <a:pt x="2575525" y="1221987"/>
                    </a:cubicBezTo>
                    <a:cubicBezTo>
                      <a:pt x="2594536" y="1243494"/>
                      <a:pt x="2617580" y="1256936"/>
                      <a:pt x="2646960" y="1257896"/>
                    </a:cubicBezTo>
                    <a:cubicBezTo>
                      <a:pt x="2653009" y="1258088"/>
                      <a:pt x="2659154" y="1259432"/>
                      <a:pt x="2665107" y="1260873"/>
                    </a:cubicBezTo>
                    <a:cubicBezTo>
                      <a:pt x="2668756" y="1261736"/>
                      <a:pt x="2673173" y="1262697"/>
                      <a:pt x="2675381" y="1265290"/>
                    </a:cubicBezTo>
                    <a:cubicBezTo>
                      <a:pt x="2692567" y="1285068"/>
                      <a:pt x="2713979" y="1298799"/>
                      <a:pt x="2737311" y="1309841"/>
                    </a:cubicBezTo>
                    <a:cubicBezTo>
                      <a:pt x="2745664" y="1313777"/>
                      <a:pt x="2754594" y="1317713"/>
                      <a:pt x="2763619" y="1318866"/>
                    </a:cubicBezTo>
                    <a:cubicBezTo>
                      <a:pt x="2773028" y="1320018"/>
                      <a:pt x="2782917" y="1318098"/>
                      <a:pt x="2792519" y="1317041"/>
                    </a:cubicBezTo>
                    <a:cubicBezTo>
                      <a:pt x="2798184" y="1316466"/>
                      <a:pt x="2804713" y="1316561"/>
                      <a:pt x="2809226" y="1313777"/>
                    </a:cubicBezTo>
                    <a:cubicBezTo>
                      <a:pt x="2823532" y="1305039"/>
                      <a:pt x="2837358" y="1295631"/>
                      <a:pt x="2850705" y="1285452"/>
                    </a:cubicBezTo>
                    <a:cubicBezTo>
                      <a:pt x="2862131" y="1276715"/>
                      <a:pt x="2864435" y="1275467"/>
                      <a:pt x="2874324" y="1286413"/>
                    </a:cubicBezTo>
                    <a:cubicBezTo>
                      <a:pt x="2884502" y="1297647"/>
                      <a:pt x="2897176" y="1303503"/>
                      <a:pt x="2911194" y="1305903"/>
                    </a:cubicBezTo>
                    <a:cubicBezTo>
                      <a:pt x="2933373" y="1309648"/>
                      <a:pt x="2955745" y="1312816"/>
                      <a:pt x="2978116" y="1314641"/>
                    </a:cubicBezTo>
                    <a:cubicBezTo>
                      <a:pt x="2998375" y="1316273"/>
                      <a:pt x="3008073" y="1307440"/>
                      <a:pt x="3012106" y="1287373"/>
                    </a:cubicBezTo>
                    <a:cubicBezTo>
                      <a:pt x="3014410" y="1276235"/>
                      <a:pt x="3017387" y="1264137"/>
                      <a:pt x="3029676" y="1261161"/>
                    </a:cubicBezTo>
                    <a:cubicBezTo>
                      <a:pt x="3049744" y="1256360"/>
                      <a:pt x="3070579" y="1254248"/>
                      <a:pt x="3080469" y="1230724"/>
                    </a:cubicBezTo>
                    <a:cubicBezTo>
                      <a:pt x="3085941" y="1235909"/>
                      <a:pt x="3089302" y="1238981"/>
                      <a:pt x="3092567" y="1242054"/>
                    </a:cubicBezTo>
                    <a:cubicBezTo>
                      <a:pt x="3101592" y="1250599"/>
                      <a:pt x="3120314" y="1254248"/>
                      <a:pt x="3129821" y="1246855"/>
                    </a:cubicBezTo>
                    <a:cubicBezTo>
                      <a:pt x="3143839" y="1236101"/>
                      <a:pt x="3156705" y="1238117"/>
                      <a:pt x="3170147" y="1246471"/>
                    </a:cubicBezTo>
                    <a:cubicBezTo>
                      <a:pt x="3192615" y="1260297"/>
                      <a:pt x="3217674" y="1257128"/>
                      <a:pt x="3240429" y="1251559"/>
                    </a:cubicBezTo>
                    <a:cubicBezTo>
                      <a:pt x="3257617" y="1247430"/>
                      <a:pt x="3275956" y="1239845"/>
                      <a:pt x="3287189" y="1222466"/>
                    </a:cubicBezTo>
                    <a:cubicBezTo>
                      <a:pt x="3290741" y="1216898"/>
                      <a:pt x="3298711" y="1214113"/>
                      <a:pt x="3305049" y="1210465"/>
                    </a:cubicBezTo>
                    <a:cubicBezTo>
                      <a:pt x="3310329" y="1207488"/>
                      <a:pt x="3315898" y="1204704"/>
                      <a:pt x="3321755" y="1202784"/>
                    </a:cubicBezTo>
                    <a:cubicBezTo>
                      <a:pt x="3327995" y="1200671"/>
                      <a:pt x="3334909" y="1197598"/>
                      <a:pt x="3341055" y="1198463"/>
                    </a:cubicBezTo>
                    <a:cubicBezTo>
                      <a:pt x="3359681" y="1200959"/>
                      <a:pt x="3374467" y="1196062"/>
                      <a:pt x="3387621" y="1182140"/>
                    </a:cubicBezTo>
                    <a:cubicBezTo>
                      <a:pt x="3394439" y="1174939"/>
                      <a:pt x="3404520" y="1166202"/>
                      <a:pt x="3413161" y="1166105"/>
                    </a:cubicBezTo>
                    <a:cubicBezTo>
                      <a:pt x="3434189" y="1165818"/>
                      <a:pt x="3451663" y="1158905"/>
                      <a:pt x="3470579" y="1150647"/>
                    </a:cubicBezTo>
                    <a:cubicBezTo>
                      <a:pt x="3482772" y="1145366"/>
                      <a:pt x="3496598" y="1141718"/>
                      <a:pt x="3509657" y="1136821"/>
                    </a:cubicBezTo>
                    <a:cubicBezTo>
                      <a:pt x="3524923" y="1131060"/>
                      <a:pt x="3541534" y="1128948"/>
                      <a:pt x="3550847" y="1113009"/>
                    </a:cubicBezTo>
                    <a:cubicBezTo>
                      <a:pt x="3551903" y="1111281"/>
                      <a:pt x="3555072" y="1110993"/>
                      <a:pt x="3556608" y="1109361"/>
                    </a:cubicBezTo>
                    <a:cubicBezTo>
                      <a:pt x="3561505" y="1104368"/>
                      <a:pt x="3567842" y="1099760"/>
                      <a:pt x="3570435" y="1093710"/>
                    </a:cubicBezTo>
                    <a:cubicBezTo>
                      <a:pt x="3577923" y="1076044"/>
                      <a:pt x="3583780" y="1057800"/>
                      <a:pt x="3590501" y="1039846"/>
                    </a:cubicBezTo>
                    <a:cubicBezTo>
                      <a:pt x="3591942" y="1036005"/>
                      <a:pt x="3593285" y="1031108"/>
                      <a:pt x="3596263" y="1028900"/>
                    </a:cubicBezTo>
                    <a:cubicBezTo>
                      <a:pt x="3613449" y="1016226"/>
                      <a:pt x="3630925" y="1004032"/>
                      <a:pt x="3648591" y="992030"/>
                    </a:cubicBezTo>
                    <a:cubicBezTo>
                      <a:pt x="3655696" y="987229"/>
                      <a:pt x="3661649" y="989918"/>
                      <a:pt x="3667986" y="995487"/>
                    </a:cubicBezTo>
                    <a:cubicBezTo>
                      <a:pt x="3674131" y="1000768"/>
                      <a:pt x="3681717" y="1006240"/>
                      <a:pt x="3689397" y="1007585"/>
                    </a:cubicBezTo>
                    <a:cubicBezTo>
                      <a:pt x="3704760" y="1010177"/>
                      <a:pt x="3720698" y="1010753"/>
                      <a:pt x="3736349" y="1010753"/>
                    </a:cubicBezTo>
                    <a:cubicBezTo>
                      <a:pt x="3742205" y="1010753"/>
                      <a:pt x="3748446" y="1007297"/>
                      <a:pt x="3753919" y="1004513"/>
                    </a:cubicBezTo>
                    <a:cubicBezTo>
                      <a:pt x="3764289" y="999231"/>
                      <a:pt x="3773890" y="992126"/>
                      <a:pt x="3784643" y="987710"/>
                    </a:cubicBezTo>
                    <a:cubicBezTo>
                      <a:pt x="3797126" y="982621"/>
                      <a:pt x="3804615" y="974459"/>
                      <a:pt x="3808359" y="961689"/>
                    </a:cubicBezTo>
                    <a:cubicBezTo>
                      <a:pt x="3813929" y="942679"/>
                      <a:pt x="3827179" y="929428"/>
                      <a:pt x="3842829" y="918674"/>
                    </a:cubicBezTo>
                    <a:cubicBezTo>
                      <a:pt x="3862705" y="904944"/>
                      <a:pt x="3886421" y="905616"/>
                      <a:pt x="3908983" y="902256"/>
                    </a:cubicBezTo>
                    <a:cubicBezTo>
                      <a:pt x="3917625" y="901008"/>
                      <a:pt x="3926555" y="899951"/>
                      <a:pt x="3934428" y="896783"/>
                    </a:cubicBezTo>
                    <a:cubicBezTo>
                      <a:pt x="3964288" y="884877"/>
                      <a:pt x="3994149" y="873548"/>
                      <a:pt x="4026987" y="873835"/>
                    </a:cubicBezTo>
                    <a:cubicBezTo>
                      <a:pt x="4029674" y="873835"/>
                      <a:pt x="4032363" y="873548"/>
                      <a:pt x="4035051" y="873067"/>
                    </a:cubicBezTo>
                    <a:cubicBezTo>
                      <a:pt x="4058383" y="869131"/>
                      <a:pt x="4082483" y="867594"/>
                      <a:pt x="4099189" y="846664"/>
                    </a:cubicBezTo>
                    <a:cubicBezTo>
                      <a:pt x="4102261" y="842823"/>
                      <a:pt x="4109271" y="841671"/>
                      <a:pt x="4114647" y="840134"/>
                    </a:cubicBezTo>
                    <a:cubicBezTo>
                      <a:pt x="4123961" y="837638"/>
                      <a:pt x="4130203" y="832549"/>
                      <a:pt x="4133563" y="823427"/>
                    </a:cubicBezTo>
                    <a:cubicBezTo>
                      <a:pt x="4139229" y="807681"/>
                      <a:pt x="4145949" y="792223"/>
                      <a:pt x="4151039" y="776284"/>
                    </a:cubicBezTo>
                    <a:cubicBezTo>
                      <a:pt x="4154591" y="765338"/>
                      <a:pt x="4161215" y="759289"/>
                      <a:pt x="4171489" y="754776"/>
                    </a:cubicBezTo>
                    <a:cubicBezTo>
                      <a:pt x="4177251" y="752280"/>
                      <a:pt x="4182243" y="746808"/>
                      <a:pt x="4186372" y="741718"/>
                    </a:cubicBezTo>
                    <a:cubicBezTo>
                      <a:pt x="4191365" y="735573"/>
                      <a:pt x="4193957" y="727412"/>
                      <a:pt x="4199429" y="721940"/>
                    </a:cubicBezTo>
                    <a:cubicBezTo>
                      <a:pt x="4212775" y="708305"/>
                      <a:pt x="4216905" y="693231"/>
                      <a:pt x="4212487" y="674604"/>
                    </a:cubicBezTo>
                    <a:cubicBezTo>
                      <a:pt x="4208551" y="658090"/>
                      <a:pt x="4218921" y="636006"/>
                      <a:pt x="4232555" y="632645"/>
                    </a:cubicBezTo>
                    <a:cubicBezTo>
                      <a:pt x="4247629" y="628900"/>
                      <a:pt x="4257999" y="619684"/>
                      <a:pt x="4268657" y="609410"/>
                    </a:cubicBezTo>
                    <a:cubicBezTo>
                      <a:pt x="4274609" y="603649"/>
                      <a:pt x="4282963" y="598656"/>
                      <a:pt x="4291028" y="597216"/>
                    </a:cubicBezTo>
                    <a:cubicBezTo>
                      <a:pt x="4321657" y="591647"/>
                      <a:pt x="4350557" y="598464"/>
                      <a:pt x="4379651" y="609506"/>
                    </a:cubicBezTo>
                    <a:cubicBezTo>
                      <a:pt x="4398661" y="616707"/>
                      <a:pt x="4419784" y="618627"/>
                      <a:pt x="4440139" y="621507"/>
                    </a:cubicBezTo>
                    <a:cubicBezTo>
                      <a:pt x="4446477" y="622371"/>
                      <a:pt x="4454542" y="620452"/>
                      <a:pt x="4460015" y="616899"/>
                    </a:cubicBezTo>
                    <a:cubicBezTo>
                      <a:pt x="4479218" y="604609"/>
                      <a:pt x="4498325" y="591935"/>
                      <a:pt x="4516183" y="577724"/>
                    </a:cubicBezTo>
                    <a:cubicBezTo>
                      <a:pt x="4532795" y="564379"/>
                      <a:pt x="4551517" y="558810"/>
                      <a:pt x="4571681" y="560250"/>
                    </a:cubicBezTo>
                    <a:cubicBezTo>
                      <a:pt x="4586371" y="561306"/>
                      <a:pt x="4599621" y="558905"/>
                      <a:pt x="4613447" y="555257"/>
                    </a:cubicBezTo>
                    <a:cubicBezTo>
                      <a:pt x="4624969" y="552185"/>
                      <a:pt x="4637643" y="550072"/>
                      <a:pt x="4649355" y="551417"/>
                    </a:cubicBezTo>
                    <a:cubicBezTo>
                      <a:pt x="4665775" y="553337"/>
                      <a:pt x="4679313" y="550553"/>
                      <a:pt x="4692467" y="540663"/>
                    </a:cubicBezTo>
                    <a:cubicBezTo>
                      <a:pt x="4699476" y="535382"/>
                      <a:pt x="4708502" y="532598"/>
                      <a:pt x="4716855" y="528949"/>
                    </a:cubicBezTo>
                    <a:cubicBezTo>
                      <a:pt x="4729721" y="523284"/>
                      <a:pt x="4743067" y="518483"/>
                      <a:pt x="4755645" y="512147"/>
                    </a:cubicBezTo>
                    <a:cubicBezTo>
                      <a:pt x="4769183" y="505425"/>
                      <a:pt x="4781569" y="496112"/>
                      <a:pt x="4795395" y="490351"/>
                    </a:cubicBezTo>
                    <a:cubicBezTo>
                      <a:pt x="4810278" y="484110"/>
                      <a:pt x="4819879" y="474605"/>
                      <a:pt x="4825928" y="459818"/>
                    </a:cubicBezTo>
                    <a:cubicBezTo>
                      <a:pt x="4829769" y="450504"/>
                      <a:pt x="4835049" y="440615"/>
                      <a:pt x="4842347" y="434086"/>
                    </a:cubicBezTo>
                    <a:cubicBezTo>
                      <a:pt x="4857422" y="420740"/>
                      <a:pt x="4875087" y="410370"/>
                      <a:pt x="4890451" y="397216"/>
                    </a:cubicBezTo>
                    <a:cubicBezTo>
                      <a:pt x="4912054" y="378781"/>
                      <a:pt x="4932025" y="359194"/>
                      <a:pt x="4933945" y="327701"/>
                    </a:cubicBezTo>
                    <a:cubicBezTo>
                      <a:pt x="4935001" y="310322"/>
                      <a:pt x="4944219" y="302929"/>
                      <a:pt x="4961214" y="298801"/>
                    </a:cubicBezTo>
                    <a:cubicBezTo>
                      <a:pt x="4966878" y="297457"/>
                      <a:pt x="4974945" y="294864"/>
                      <a:pt x="4976672" y="290639"/>
                    </a:cubicBezTo>
                    <a:cubicBezTo>
                      <a:pt x="4981857" y="278061"/>
                      <a:pt x="4992610" y="275565"/>
                      <a:pt x="5002979" y="270573"/>
                    </a:cubicBezTo>
                    <a:cubicBezTo>
                      <a:pt x="5009221" y="267596"/>
                      <a:pt x="5016903" y="261739"/>
                      <a:pt x="5018535" y="255690"/>
                    </a:cubicBezTo>
                    <a:cubicBezTo>
                      <a:pt x="5025255" y="231206"/>
                      <a:pt x="5043690" y="216804"/>
                      <a:pt x="5061069" y="200961"/>
                    </a:cubicBezTo>
                    <a:cubicBezTo>
                      <a:pt x="5066158" y="196256"/>
                      <a:pt x="5071631" y="190879"/>
                      <a:pt x="5074127" y="184735"/>
                    </a:cubicBezTo>
                    <a:cubicBezTo>
                      <a:pt x="5079409" y="171484"/>
                      <a:pt x="5087281" y="161882"/>
                      <a:pt x="5101108" y="156891"/>
                    </a:cubicBezTo>
                    <a:cubicBezTo>
                      <a:pt x="5105524" y="155354"/>
                      <a:pt x="5109557" y="151801"/>
                      <a:pt x="5112918" y="148441"/>
                    </a:cubicBezTo>
                    <a:cubicBezTo>
                      <a:pt x="5120119" y="141144"/>
                      <a:pt x="5126167" y="132598"/>
                      <a:pt x="5133753" y="125782"/>
                    </a:cubicBezTo>
                    <a:cubicBezTo>
                      <a:pt x="5153051" y="108211"/>
                      <a:pt x="5172159" y="90928"/>
                      <a:pt x="5183393" y="66348"/>
                    </a:cubicBezTo>
                    <a:cubicBezTo>
                      <a:pt x="5188865" y="54346"/>
                      <a:pt x="5195107" y="41288"/>
                      <a:pt x="5204709" y="33030"/>
                    </a:cubicBezTo>
                    <a:cubicBezTo>
                      <a:pt x="5216903" y="22565"/>
                      <a:pt x="5232937" y="16612"/>
                      <a:pt x="5247243" y="8451"/>
                    </a:cubicBezTo>
                    <a:close/>
                  </a:path>
                </a:pathLst>
              </a:custGeom>
              <a:blipFill dpi="0" rotWithShape="1">
                <a:blip r:embed="rId4">
                  <a:alphaModFix amt="57000"/>
                </a:blip>
                <a:srcRect/>
                <a:tile tx="0" ty="0" sx="100000" sy="100000" flip="none" algn="tl"/>
              </a:blip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</p:grpSp>
      </p:grpSp>
      <p:pic>
        <p:nvPicPr>
          <p:cNvPr id="5122" name="Picture 2">
            <a:extLst>
              <a:ext uri="{FF2B5EF4-FFF2-40B4-BE49-F238E27FC236}">
                <a16:creationId xmlns:a16="http://schemas.microsoft.com/office/drawing/2014/main" id="{E2190850-1AB5-A9FC-8027-ED7BDA6CE579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541932" y="1446161"/>
            <a:ext cx="4369112" cy="28726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4" descr="A picture containing text, font, symbol, logo&#10;&#10;Description automatically generated">
            <a:extLst>
              <a:ext uri="{FF2B5EF4-FFF2-40B4-BE49-F238E27FC236}">
                <a16:creationId xmlns:a16="http://schemas.microsoft.com/office/drawing/2014/main" id="{CFC286F7-4EA1-1AC4-8977-F99D5554358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15071" y="5598624"/>
            <a:ext cx="1006475" cy="809137"/>
          </a:xfrm>
          <a:prstGeom prst="rect">
            <a:avLst/>
          </a:prstGeom>
        </p:spPr>
      </p:pic>
      <p:pic>
        <p:nvPicPr>
          <p:cNvPr id="25" name="Audio 24">
            <a:hlinkClick r:id="" action="ppaction://media"/>
            <a:extLst>
              <a:ext uri="{FF2B5EF4-FFF2-40B4-BE49-F238E27FC236}">
                <a16:creationId xmlns:a16="http://schemas.microsoft.com/office/drawing/2014/main" id="{CCB9B0B9-71D1-2D06-D5F9-DE143E936AF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rcRect l="-203125" t="-203125" r="-203125" b="-20312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19456621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4884"/>
    </mc:Choice>
    <mc:Fallback xmlns="">
      <p:transition spd="slow" advTm="7488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5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156" name="Rectangle 6155">
            <a:extLst>
              <a:ext uri="{FF2B5EF4-FFF2-40B4-BE49-F238E27FC236}">
                <a16:creationId xmlns:a16="http://schemas.microsoft.com/office/drawing/2014/main" id="{B95B9BA8-1D69-4796-85F5-B6D0BD5235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086F6B1-5DA9-C723-83FF-1D928FDBA8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32400" y="1641752"/>
            <a:ext cx="6140449" cy="1323439"/>
          </a:xfrm>
        </p:spPr>
        <p:txBody>
          <a:bodyPr anchor="t">
            <a:normAutofit/>
          </a:bodyPr>
          <a:lstStyle/>
          <a:p>
            <a:r>
              <a:rPr lang="en" sz="4000">
                <a:solidFill>
                  <a:schemeClr val="bg1"/>
                </a:solidFill>
              </a:rPr>
              <a:t>Data Wrangling and </a:t>
            </a:r>
            <a:br>
              <a:rPr lang="en" sz="4000">
                <a:solidFill>
                  <a:schemeClr val="bg1"/>
                </a:solidFill>
              </a:rPr>
            </a:br>
            <a:r>
              <a:rPr lang="en" sz="4000">
                <a:solidFill>
                  <a:schemeClr val="bg1"/>
                </a:solidFill>
              </a:rPr>
              <a:t>Pre-Processing</a:t>
            </a:r>
            <a:r>
              <a:rPr lang="en-US" sz="4000">
                <a:solidFill>
                  <a:schemeClr val="bg1"/>
                </a:solidFill>
              </a:rPr>
              <a:t> </a:t>
            </a:r>
          </a:p>
        </p:txBody>
      </p:sp>
      <p:grpSp>
        <p:nvGrpSpPr>
          <p:cNvPr id="6158" name="Group 6157">
            <a:extLst>
              <a:ext uri="{FF2B5EF4-FFF2-40B4-BE49-F238E27FC236}">
                <a16:creationId xmlns:a16="http://schemas.microsoft.com/office/drawing/2014/main" id="{36AB285A-81F9-42F0-A9FD-0058EB46EFD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2" y="-1"/>
            <a:ext cx="4581527" cy="6858002"/>
            <a:chOff x="-2" y="-1"/>
            <a:chExt cx="4581527" cy="6858002"/>
          </a:xfrm>
          <a:effectLst>
            <a:outerShdw blurRad="381000" dist="50800" algn="ctr" rotWithShape="0">
              <a:srgbClr val="000000">
                <a:alpha val="10000"/>
              </a:srgbClr>
            </a:outerShdw>
          </a:effectLst>
        </p:grpSpPr>
        <p:grpSp>
          <p:nvGrpSpPr>
            <p:cNvPr id="6159" name="Group 6158">
              <a:extLst>
                <a:ext uri="{FF2B5EF4-FFF2-40B4-BE49-F238E27FC236}">
                  <a16:creationId xmlns:a16="http://schemas.microsoft.com/office/drawing/2014/main" id="{A08FF3E0-ABFD-4639-B6D5-59DC3C50432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-2" y="-1"/>
              <a:ext cx="4572002" cy="6858002"/>
              <a:chOff x="-2" y="-1"/>
              <a:chExt cx="4572002" cy="6858002"/>
            </a:xfrm>
            <a:effectLst/>
          </p:grpSpPr>
          <p:sp>
            <p:nvSpPr>
              <p:cNvPr id="6167" name="Freeform: Shape 6166">
                <a:extLst>
                  <a:ext uri="{FF2B5EF4-FFF2-40B4-BE49-F238E27FC236}">
                    <a16:creationId xmlns:a16="http://schemas.microsoft.com/office/drawing/2014/main" id="{05F28668-2B20-456B-B40F-9496D0A015F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-2" y="-1"/>
                <a:ext cx="4572002" cy="6858002"/>
              </a:xfrm>
              <a:custGeom>
                <a:avLst/>
                <a:gdLst>
                  <a:gd name="connsiteX0" fmla="*/ 4214994 w 4572002"/>
                  <a:gd name="connsiteY0" fmla="*/ 6564620 h 6858002"/>
                  <a:gd name="connsiteX1" fmla="*/ 4214994 w 4572002"/>
                  <a:gd name="connsiteY1" fmla="*/ 6564621 h 6858002"/>
                  <a:gd name="connsiteX2" fmla="*/ 4237474 w 4572002"/>
                  <a:gd name="connsiteY2" fmla="*/ 6588626 h 6858002"/>
                  <a:gd name="connsiteX3" fmla="*/ 4254096 w 4572002"/>
                  <a:gd name="connsiteY3" fmla="*/ 6625225 h 6858002"/>
                  <a:gd name="connsiteX4" fmla="*/ 4247001 w 4572002"/>
                  <a:gd name="connsiteY4" fmla="*/ 6662540 h 6858002"/>
                  <a:gd name="connsiteX5" fmla="*/ 4247000 w 4572002"/>
                  <a:gd name="connsiteY5" fmla="*/ 6662541 h 6858002"/>
                  <a:gd name="connsiteX6" fmla="*/ 4246999 w 4572002"/>
                  <a:gd name="connsiteY6" fmla="*/ 6662544 h 6858002"/>
                  <a:gd name="connsiteX7" fmla="*/ 4235550 w 4572002"/>
                  <a:gd name="connsiteY7" fmla="*/ 6683027 h 6858002"/>
                  <a:gd name="connsiteX8" fmla="*/ 4232403 w 4572002"/>
                  <a:gd name="connsiteY8" fmla="*/ 6702976 h 6858002"/>
                  <a:gd name="connsiteX9" fmla="*/ 4232403 w 4572002"/>
                  <a:gd name="connsiteY9" fmla="*/ 6702977 h 6858002"/>
                  <a:gd name="connsiteX10" fmla="*/ 4246238 w 4572002"/>
                  <a:gd name="connsiteY10" fmla="*/ 6742553 h 6858002"/>
                  <a:gd name="connsiteX11" fmla="*/ 4246239 w 4572002"/>
                  <a:gd name="connsiteY11" fmla="*/ 6742555 h 6858002"/>
                  <a:gd name="connsiteX12" fmla="*/ 4265716 w 4572002"/>
                  <a:gd name="connsiteY12" fmla="*/ 6812062 h 6858002"/>
                  <a:gd name="connsiteX13" fmla="*/ 4265717 w 4572002"/>
                  <a:gd name="connsiteY13" fmla="*/ 6812064 h 6858002"/>
                  <a:gd name="connsiteX14" fmla="*/ 4265717 w 4572002"/>
                  <a:gd name="connsiteY14" fmla="*/ 6812063 h 6858002"/>
                  <a:gd name="connsiteX15" fmla="*/ 4265716 w 4572002"/>
                  <a:gd name="connsiteY15" fmla="*/ 6812062 h 6858002"/>
                  <a:gd name="connsiteX16" fmla="*/ 4260942 w 4572002"/>
                  <a:gd name="connsiteY16" fmla="*/ 6776800 h 6858002"/>
                  <a:gd name="connsiteX17" fmla="*/ 4246239 w 4572002"/>
                  <a:gd name="connsiteY17" fmla="*/ 6742555 h 6858002"/>
                  <a:gd name="connsiteX18" fmla="*/ 4246238 w 4572002"/>
                  <a:gd name="connsiteY18" fmla="*/ 6742552 h 6858002"/>
                  <a:gd name="connsiteX19" fmla="*/ 4232403 w 4572002"/>
                  <a:gd name="connsiteY19" fmla="*/ 6702976 h 6858002"/>
                  <a:gd name="connsiteX20" fmla="*/ 4246999 w 4572002"/>
                  <a:gd name="connsiteY20" fmla="*/ 6662544 h 6858002"/>
                  <a:gd name="connsiteX21" fmla="*/ 4247000 w 4572002"/>
                  <a:gd name="connsiteY21" fmla="*/ 6662542 h 6858002"/>
                  <a:gd name="connsiteX22" fmla="*/ 4247001 w 4572002"/>
                  <a:gd name="connsiteY22" fmla="*/ 6662540 h 6858002"/>
                  <a:gd name="connsiteX23" fmla="*/ 4254084 w 4572002"/>
                  <a:gd name="connsiteY23" fmla="*/ 6645552 h 6858002"/>
                  <a:gd name="connsiteX24" fmla="*/ 4254096 w 4572002"/>
                  <a:gd name="connsiteY24" fmla="*/ 6625225 h 6858002"/>
                  <a:gd name="connsiteX25" fmla="*/ 4254096 w 4572002"/>
                  <a:gd name="connsiteY25" fmla="*/ 6625224 h 6858002"/>
                  <a:gd name="connsiteX26" fmla="*/ 4237474 w 4572002"/>
                  <a:gd name="connsiteY26" fmla="*/ 6588625 h 6858002"/>
                  <a:gd name="connsiteX27" fmla="*/ 4295315 w 4572002"/>
                  <a:gd name="connsiteY27" fmla="*/ 6438981 h 6858002"/>
                  <a:gd name="connsiteX28" fmla="*/ 4275385 w 4572002"/>
                  <a:gd name="connsiteY28" fmla="*/ 6463840 h 6858002"/>
                  <a:gd name="connsiteX29" fmla="*/ 4275382 w 4572002"/>
                  <a:gd name="connsiteY29" fmla="*/ 6463849 h 6858002"/>
                  <a:gd name="connsiteX30" fmla="*/ 4261587 w 4572002"/>
                  <a:gd name="connsiteY30" fmla="*/ 6513012 h 6858002"/>
                  <a:gd name="connsiteX31" fmla="*/ 4242781 w 4572002"/>
                  <a:gd name="connsiteY31" fmla="*/ 6546194 h 6858002"/>
                  <a:gd name="connsiteX32" fmla="*/ 4242781 w 4572002"/>
                  <a:gd name="connsiteY32" fmla="*/ 6546195 h 6858002"/>
                  <a:gd name="connsiteX33" fmla="*/ 4259120 w 4572002"/>
                  <a:gd name="connsiteY33" fmla="*/ 6521804 h 6858002"/>
                  <a:gd name="connsiteX34" fmla="*/ 4261587 w 4572002"/>
                  <a:gd name="connsiteY34" fmla="*/ 6513012 h 6858002"/>
                  <a:gd name="connsiteX35" fmla="*/ 4264398 w 4572002"/>
                  <a:gd name="connsiteY35" fmla="*/ 6508052 h 6858002"/>
                  <a:gd name="connsiteX36" fmla="*/ 4275382 w 4572002"/>
                  <a:gd name="connsiteY36" fmla="*/ 6463849 h 6858002"/>
                  <a:gd name="connsiteX37" fmla="*/ 4275385 w 4572002"/>
                  <a:gd name="connsiteY37" fmla="*/ 6463841 h 6858002"/>
                  <a:gd name="connsiteX38" fmla="*/ 4295315 w 4572002"/>
                  <a:gd name="connsiteY38" fmla="*/ 6438981 h 6858002"/>
                  <a:gd name="connsiteX39" fmla="*/ 4381289 w 4572002"/>
                  <a:gd name="connsiteY39" fmla="*/ 6365204 h 6858002"/>
                  <a:gd name="connsiteX40" fmla="*/ 4380008 w 4572002"/>
                  <a:gd name="connsiteY40" fmla="*/ 6387910 h 6858002"/>
                  <a:gd name="connsiteX41" fmla="*/ 4378243 w 4572002"/>
                  <a:gd name="connsiteY41" fmla="*/ 6391549 h 6858002"/>
                  <a:gd name="connsiteX42" fmla="*/ 4370589 w 4572002"/>
                  <a:gd name="connsiteY42" fmla="*/ 6407332 h 6858002"/>
                  <a:gd name="connsiteX43" fmla="*/ 4370589 w 4572002"/>
                  <a:gd name="connsiteY43" fmla="*/ 6407333 h 6858002"/>
                  <a:gd name="connsiteX44" fmla="*/ 4378243 w 4572002"/>
                  <a:gd name="connsiteY44" fmla="*/ 6391549 h 6858002"/>
                  <a:gd name="connsiteX45" fmla="*/ 4380008 w 4572002"/>
                  <a:gd name="connsiteY45" fmla="*/ 6387910 h 6858002"/>
                  <a:gd name="connsiteX46" fmla="*/ 4142220 w 4572002"/>
                  <a:gd name="connsiteY46" fmla="*/ 4221391 h 6858002"/>
                  <a:gd name="connsiteX47" fmla="*/ 4142220 w 4572002"/>
                  <a:gd name="connsiteY47" fmla="*/ 4221392 h 6858002"/>
                  <a:gd name="connsiteX48" fmla="*/ 4147936 w 4572002"/>
                  <a:gd name="connsiteY48" fmla="*/ 4253015 h 6858002"/>
                  <a:gd name="connsiteX49" fmla="*/ 4187752 w 4572002"/>
                  <a:gd name="connsiteY49" fmla="*/ 4324646 h 6858002"/>
                  <a:gd name="connsiteX50" fmla="*/ 4196706 w 4572002"/>
                  <a:gd name="connsiteY50" fmla="*/ 4363891 h 6858002"/>
                  <a:gd name="connsiteX51" fmla="*/ 4195944 w 4572002"/>
                  <a:gd name="connsiteY51" fmla="*/ 4482004 h 6858002"/>
                  <a:gd name="connsiteX52" fmla="*/ 4135934 w 4572002"/>
                  <a:gd name="connsiteY52" fmla="*/ 4659174 h 6858002"/>
                  <a:gd name="connsiteX53" fmla="*/ 4127932 w 4572002"/>
                  <a:gd name="connsiteY53" fmla="*/ 4677655 h 6858002"/>
                  <a:gd name="connsiteX54" fmla="*/ 4118025 w 4572002"/>
                  <a:gd name="connsiteY54" fmla="*/ 4767764 h 6858002"/>
                  <a:gd name="connsiteX55" fmla="*/ 4116716 w 4572002"/>
                  <a:gd name="connsiteY55" fmla="*/ 4800483 h 6858002"/>
                  <a:gd name="connsiteX56" fmla="*/ 4116716 w 4572002"/>
                  <a:gd name="connsiteY56" fmla="*/ 4800484 h 6858002"/>
                  <a:gd name="connsiteX57" fmla="*/ 4131552 w 4572002"/>
                  <a:gd name="connsiteY57" fmla="*/ 4828917 h 6858002"/>
                  <a:gd name="connsiteX58" fmla="*/ 4153733 w 4572002"/>
                  <a:gd name="connsiteY58" fmla="*/ 4863343 h 6858002"/>
                  <a:gd name="connsiteX59" fmla="*/ 4161262 w 4572002"/>
                  <a:gd name="connsiteY59" fmla="*/ 4889275 h 6858002"/>
                  <a:gd name="connsiteX60" fmla="*/ 4159557 w 4572002"/>
                  <a:gd name="connsiteY60" fmla="*/ 4912168 h 6858002"/>
                  <a:gd name="connsiteX61" fmla="*/ 4158155 w 4572002"/>
                  <a:gd name="connsiteY61" fmla="*/ 4933804 h 6858002"/>
                  <a:gd name="connsiteX62" fmla="*/ 4158155 w 4572002"/>
                  <a:gd name="connsiteY62" fmla="*/ 4933805 h 6858002"/>
                  <a:gd name="connsiteX63" fmla="*/ 4162914 w 4572002"/>
                  <a:gd name="connsiteY63" fmla="*/ 4952673 h 6858002"/>
                  <a:gd name="connsiteX64" fmla="*/ 4165707 w 4572002"/>
                  <a:gd name="connsiteY64" fmla="*/ 4957454 h 6858002"/>
                  <a:gd name="connsiteX65" fmla="*/ 4166985 w 4572002"/>
                  <a:gd name="connsiteY65" fmla="*/ 4961456 h 6858002"/>
                  <a:gd name="connsiteX66" fmla="*/ 4182989 w 4572002"/>
                  <a:gd name="connsiteY66" fmla="*/ 4987038 h 6858002"/>
                  <a:gd name="connsiteX67" fmla="*/ 4209468 w 4572002"/>
                  <a:gd name="connsiteY67" fmla="*/ 5041522 h 6858002"/>
                  <a:gd name="connsiteX68" fmla="*/ 4216684 w 4572002"/>
                  <a:gd name="connsiteY68" fmla="*/ 5072376 h 6858002"/>
                  <a:gd name="connsiteX69" fmla="*/ 4222587 w 4572002"/>
                  <a:gd name="connsiteY69" fmla="*/ 5087441 h 6858002"/>
                  <a:gd name="connsiteX70" fmla="*/ 4235615 w 4572002"/>
                  <a:gd name="connsiteY70" fmla="*/ 5133220 h 6858002"/>
                  <a:gd name="connsiteX71" fmla="*/ 4235616 w 4572002"/>
                  <a:gd name="connsiteY71" fmla="*/ 5133225 h 6858002"/>
                  <a:gd name="connsiteX72" fmla="*/ 4228901 w 4572002"/>
                  <a:gd name="connsiteY72" fmla="*/ 5166113 h 6858002"/>
                  <a:gd name="connsiteX73" fmla="*/ 4228901 w 4572002"/>
                  <a:gd name="connsiteY73" fmla="*/ 5166114 h 6858002"/>
                  <a:gd name="connsiteX74" fmla="*/ 4229593 w 4572002"/>
                  <a:gd name="connsiteY74" fmla="*/ 5172091 h 6858002"/>
                  <a:gd name="connsiteX75" fmla="*/ 4232139 w 4572002"/>
                  <a:gd name="connsiteY75" fmla="*/ 5179068 h 6858002"/>
                  <a:gd name="connsiteX76" fmla="*/ 4231973 w 4572002"/>
                  <a:gd name="connsiteY76" fmla="*/ 5229434 h 6858002"/>
                  <a:gd name="connsiteX77" fmla="*/ 4225669 w 4572002"/>
                  <a:gd name="connsiteY77" fmla="*/ 5241089 h 6858002"/>
                  <a:gd name="connsiteX78" fmla="*/ 4208517 w 4572002"/>
                  <a:gd name="connsiteY78" fmla="*/ 5272796 h 6858002"/>
                  <a:gd name="connsiteX79" fmla="*/ 4184613 w 4572002"/>
                  <a:gd name="connsiteY79" fmla="*/ 5312288 h 6858002"/>
                  <a:gd name="connsiteX80" fmla="*/ 4183557 w 4572002"/>
                  <a:gd name="connsiteY80" fmla="*/ 5321350 h 6858002"/>
                  <a:gd name="connsiteX81" fmla="*/ 4181083 w 4572002"/>
                  <a:gd name="connsiteY81" fmla="*/ 5326163 h 6858002"/>
                  <a:gd name="connsiteX82" fmla="*/ 4179637 w 4572002"/>
                  <a:gd name="connsiteY82" fmla="*/ 5355014 h 6858002"/>
                  <a:gd name="connsiteX83" fmla="*/ 4179637 w 4572002"/>
                  <a:gd name="connsiteY83" fmla="*/ 5355015 h 6858002"/>
                  <a:gd name="connsiteX84" fmla="*/ 4184513 w 4572002"/>
                  <a:gd name="connsiteY84" fmla="*/ 5385385 h 6858002"/>
                  <a:gd name="connsiteX85" fmla="*/ 4192704 w 4572002"/>
                  <a:gd name="connsiteY85" fmla="*/ 5425583 h 6858002"/>
                  <a:gd name="connsiteX86" fmla="*/ 4204327 w 4572002"/>
                  <a:gd name="connsiteY86" fmla="*/ 5480638 h 6858002"/>
                  <a:gd name="connsiteX87" fmla="*/ 4208850 w 4572002"/>
                  <a:gd name="connsiteY87" fmla="*/ 5507668 h 6858002"/>
                  <a:gd name="connsiteX88" fmla="*/ 4198232 w 4572002"/>
                  <a:gd name="connsiteY88" fmla="*/ 5531692 h 6858002"/>
                  <a:gd name="connsiteX89" fmla="*/ 4198231 w 4572002"/>
                  <a:gd name="connsiteY89" fmla="*/ 5531693 h 6858002"/>
                  <a:gd name="connsiteX90" fmla="*/ 4188085 w 4572002"/>
                  <a:gd name="connsiteY90" fmla="*/ 5547578 h 6858002"/>
                  <a:gd name="connsiteX91" fmla="*/ 4188085 w 4572002"/>
                  <a:gd name="connsiteY91" fmla="*/ 5547579 h 6858002"/>
                  <a:gd name="connsiteX92" fmla="*/ 4197659 w 4572002"/>
                  <a:gd name="connsiteY92" fmla="*/ 5562747 h 6858002"/>
                  <a:gd name="connsiteX93" fmla="*/ 4268907 w 4572002"/>
                  <a:gd name="connsiteY93" fmla="*/ 5704484 h 6858002"/>
                  <a:gd name="connsiteX94" fmla="*/ 4274812 w 4572002"/>
                  <a:gd name="connsiteY94" fmla="*/ 5740489 h 6858002"/>
                  <a:gd name="connsiteX95" fmla="*/ 4283578 w 4572002"/>
                  <a:gd name="connsiteY95" fmla="*/ 5760874 h 6858002"/>
                  <a:gd name="connsiteX96" fmla="*/ 4371973 w 4572002"/>
                  <a:gd name="connsiteY96" fmla="*/ 5883752 h 6858002"/>
                  <a:gd name="connsiteX97" fmla="*/ 4371974 w 4572002"/>
                  <a:gd name="connsiteY97" fmla="*/ 5883757 h 6858002"/>
                  <a:gd name="connsiteX98" fmla="*/ 4389877 w 4572002"/>
                  <a:gd name="connsiteY98" fmla="*/ 5935946 h 6858002"/>
                  <a:gd name="connsiteX99" fmla="*/ 4389878 w 4572002"/>
                  <a:gd name="connsiteY99" fmla="*/ 5935950 h 6858002"/>
                  <a:gd name="connsiteX100" fmla="*/ 4386259 w 4572002"/>
                  <a:gd name="connsiteY100" fmla="*/ 5993290 h 6858002"/>
                  <a:gd name="connsiteX101" fmla="*/ 4386259 w 4572002"/>
                  <a:gd name="connsiteY101" fmla="*/ 5993291 h 6858002"/>
                  <a:gd name="connsiteX102" fmla="*/ 4379782 w 4572002"/>
                  <a:gd name="connsiteY102" fmla="*/ 6026440 h 6858002"/>
                  <a:gd name="connsiteX103" fmla="*/ 4323583 w 4572002"/>
                  <a:gd name="connsiteY103" fmla="*/ 6108738 h 6858002"/>
                  <a:gd name="connsiteX104" fmla="*/ 4309890 w 4572002"/>
                  <a:gd name="connsiteY104" fmla="*/ 6133314 h 6858002"/>
                  <a:gd name="connsiteX105" fmla="*/ 4309890 w 4572002"/>
                  <a:gd name="connsiteY105" fmla="*/ 6133315 h 6858002"/>
                  <a:gd name="connsiteX106" fmla="*/ 4313591 w 4572002"/>
                  <a:gd name="connsiteY106" fmla="*/ 6143190 h 6858002"/>
                  <a:gd name="connsiteX107" fmla="*/ 4325486 w 4572002"/>
                  <a:gd name="connsiteY107" fmla="*/ 6155600 h 6858002"/>
                  <a:gd name="connsiteX108" fmla="*/ 4325488 w 4572002"/>
                  <a:gd name="connsiteY108" fmla="*/ 6155603 h 6858002"/>
                  <a:gd name="connsiteX109" fmla="*/ 4364160 w 4572002"/>
                  <a:gd name="connsiteY109" fmla="*/ 6228757 h 6858002"/>
                  <a:gd name="connsiteX110" fmla="*/ 4381497 w 4572002"/>
                  <a:gd name="connsiteY110" fmla="*/ 6361540 h 6858002"/>
                  <a:gd name="connsiteX111" fmla="*/ 4381497 w 4572002"/>
                  <a:gd name="connsiteY111" fmla="*/ 6361539 h 6858002"/>
                  <a:gd name="connsiteX112" fmla="*/ 4364160 w 4572002"/>
                  <a:gd name="connsiteY112" fmla="*/ 6228756 h 6858002"/>
                  <a:gd name="connsiteX113" fmla="*/ 4325488 w 4572002"/>
                  <a:gd name="connsiteY113" fmla="*/ 6155602 h 6858002"/>
                  <a:gd name="connsiteX114" fmla="*/ 4325486 w 4572002"/>
                  <a:gd name="connsiteY114" fmla="*/ 6155600 h 6858002"/>
                  <a:gd name="connsiteX115" fmla="*/ 4309890 w 4572002"/>
                  <a:gd name="connsiteY115" fmla="*/ 6133315 h 6858002"/>
                  <a:gd name="connsiteX116" fmla="*/ 4323583 w 4572002"/>
                  <a:gd name="connsiteY116" fmla="*/ 6108739 h 6858002"/>
                  <a:gd name="connsiteX117" fmla="*/ 4379782 w 4572002"/>
                  <a:gd name="connsiteY117" fmla="*/ 6026441 h 6858002"/>
                  <a:gd name="connsiteX118" fmla="*/ 4386259 w 4572002"/>
                  <a:gd name="connsiteY118" fmla="*/ 5993292 h 6858002"/>
                  <a:gd name="connsiteX119" fmla="*/ 4386259 w 4572002"/>
                  <a:gd name="connsiteY119" fmla="*/ 5993290 h 6858002"/>
                  <a:gd name="connsiteX120" fmla="*/ 4389712 w 4572002"/>
                  <a:gd name="connsiteY120" fmla="*/ 5964477 h 6858002"/>
                  <a:gd name="connsiteX121" fmla="*/ 4389878 w 4572002"/>
                  <a:gd name="connsiteY121" fmla="*/ 5935950 h 6858002"/>
                  <a:gd name="connsiteX122" fmla="*/ 4389878 w 4572002"/>
                  <a:gd name="connsiteY122" fmla="*/ 5935949 h 6858002"/>
                  <a:gd name="connsiteX123" fmla="*/ 4389877 w 4572002"/>
                  <a:gd name="connsiteY123" fmla="*/ 5935946 h 6858002"/>
                  <a:gd name="connsiteX124" fmla="*/ 4382997 w 4572002"/>
                  <a:gd name="connsiteY124" fmla="*/ 5909351 h 6858002"/>
                  <a:gd name="connsiteX125" fmla="*/ 4371974 w 4572002"/>
                  <a:gd name="connsiteY125" fmla="*/ 5883757 h 6858002"/>
                  <a:gd name="connsiteX126" fmla="*/ 4371973 w 4572002"/>
                  <a:gd name="connsiteY126" fmla="*/ 5883751 h 6858002"/>
                  <a:gd name="connsiteX127" fmla="*/ 4283578 w 4572002"/>
                  <a:gd name="connsiteY127" fmla="*/ 5760873 h 6858002"/>
                  <a:gd name="connsiteX128" fmla="*/ 4274812 w 4572002"/>
                  <a:gd name="connsiteY128" fmla="*/ 5740488 h 6858002"/>
                  <a:gd name="connsiteX129" fmla="*/ 4268907 w 4572002"/>
                  <a:gd name="connsiteY129" fmla="*/ 5704483 h 6858002"/>
                  <a:gd name="connsiteX130" fmla="*/ 4197659 w 4572002"/>
                  <a:gd name="connsiteY130" fmla="*/ 5562746 h 6858002"/>
                  <a:gd name="connsiteX131" fmla="*/ 4188085 w 4572002"/>
                  <a:gd name="connsiteY131" fmla="*/ 5547578 h 6858002"/>
                  <a:gd name="connsiteX132" fmla="*/ 4198231 w 4572002"/>
                  <a:gd name="connsiteY132" fmla="*/ 5531694 h 6858002"/>
                  <a:gd name="connsiteX133" fmla="*/ 4198232 w 4572002"/>
                  <a:gd name="connsiteY133" fmla="*/ 5531692 h 6858002"/>
                  <a:gd name="connsiteX134" fmla="*/ 4206630 w 4572002"/>
                  <a:gd name="connsiteY134" fmla="*/ 5520422 h 6858002"/>
                  <a:gd name="connsiteX135" fmla="*/ 4208850 w 4572002"/>
                  <a:gd name="connsiteY135" fmla="*/ 5507668 h 6858002"/>
                  <a:gd name="connsiteX136" fmla="*/ 4208850 w 4572002"/>
                  <a:gd name="connsiteY136" fmla="*/ 5507667 h 6858002"/>
                  <a:gd name="connsiteX137" fmla="*/ 4204327 w 4572002"/>
                  <a:gd name="connsiteY137" fmla="*/ 5480637 h 6858002"/>
                  <a:gd name="connsiteX138" fmla="*/ 4192704 w 4572002"/>
                  <a:gd name="connsiteY138" fmla="*/ 5425582 h 6858002"/>
                  <a:gd name="connsiteX139" fmla="*/ 4184513 w 4572002"/>
                  <a:gd name="connsiteY139" fmla="*/ 5385384 h 6858002"/>
                  <a:gd name="connsiteX140" fmla="*/ 4179637 w 4572002"/>
                  <a:gd name="connsiteY140" fmla="*/ 5355014 h 6858002"/>
                  <a:gd name="connsiteX141" fmla="*/ 4183557 w 4572002"/>
                  <a:gd name="connsiteY141" fmla="*/ 5321350 h 6858002"/>
                  <a:gd name="connsiteX142" fmla="*/ 4208517 w 4572002"/>
                  <a:gd name="connsiteY142" fmla="*/ 5272797 h 6858002"/>
                  <a:gd name="connsiteX143" fmla="*/ 4225669 w 4572002"/>
                  <a:gd name="connsiteY143" fmla="*/ 5241089 h 6858002"/>
                  <a:gd name="connsiteX144" fmla="*/ 4231973 w 4572002"/>
                  <a:gd name="connsiteY144" fmla="*/ 5229433 h 6858002"/>
                  <a:gd name="connsiteX145" fmla="*/ 4232139 w 4572002"/>
                  <a:gd name="connsiteY145" fmla="*/ 5179068 h 6858002"/>
                  <a:gd name="connsiteX146" fmla="*/ 4232139 w 4572002"/>
                  <a:gd name="connsiteY146" fmla="*/ 5179067 h 6858002"/>
                  <a:gd name="connsiteX147" fmla="*/ 4229593 w 4572002"/>
                  <a:gd name="connsiteY147" fmla="*/ 5172090 h 6858002"/>
                  <a:gd name="connsiteX148" fmla="*/ 4228901 w 4572002"/>
                  <a:gd name="connsiteY148" fmla="*/ 5166114 h 6858002"/>
                  <a:gd name="connsiteX149" fmla="*/ 4235616 w 4572002"/>
                  <a:gd name="connsiteY149" fmla="*/ 5133225 h 6858002"/>
                  <a:gd name="connsiteX150" fmla="*/ 4235616 w 4572002"/>
                  <a:gd name="connsiteY150" fmla="*/ 5133224 h 6858002"/>
                  <a:gd name="connsiteX151" fmla="*/ 4235615 w 4572002"/>
                  <a:gd name="connsiteY151" fmla="*/ 5133220 h 6858002"/>
                  <a:gd name="connsiteX152" fmla="*/ 4228473 w 4572002"/>
                  <a:gd name="connsiteY152" fmla="*/ 5102461 h 6858002"/>
                  <a:gd name="connsiteX153" fmla="*/ 4222587 w 4572002"/>
                  <a:gd name="connsiteY153" fmla="*/ 5087441 h 6858002"/>
                  <a:gd name="connsiteX154" fmla="*/ 4222582 w 4572002"/>
                  <a:gd name="connsiteY154" fmla="*/ 5087423 h 6858002"/>
                  <a:gd name="connsiteX155" fmla="*/ 4209468 w 4572002"/>
                  <a:gd name="connsiteY155" fmla="*/ 5041521 h 6858002"/>
                  <a:gd name="connsiteX156" fmla="*/ 4182989 w 4572002"/>
                  <a:gd name="connsiteY156" fmla="*/ 4987037 h 6858002"/>
                  <a:gd name="connsiteX157" fmla="*/ 4165707 w 4572002"/>
                  <a:gd name="connsiteY157" fmla="*/ 4957454 h 6858002"/>
                  <a:gd name="connsiteX158" fmla="*/ 4158155 w 4572002"/>
                  <a:gd name="connsiteY158" fmla="*/ 4933805 h 6858002"/>
                  <a:gd name="connsiteX159" fmla="*/ 4159557 w 4572002"/>
                  <a:gd name="connsiteY159" fmla="*/ 4912169 h 6858002"/>
                  <a:gd name="connsiteX160" fmla="*/ 4161262 w 4572002"/>
                  <a:gd name="connsiteY160" fmla="*/ 4889276 h 6858002"/>
                  <a:gd name="connsiteX161" fmla="*/ 4161262 w 4572002"/>
                  <a:gd name="connsiteY161" fmla="*/ 4889275 h 6858002"/>
                  <a:gd name="connsiteX162" fmla="*/ 4156484 w 4572002"/>
                  <a:gd name="connsiteY162" fmla="*/ 4867614 h 6858002"/>
                  <a:gd name="connsiteX163" fmla="*/ 4153733 w 4572002"/>
                  <a:gd name="connsiteY163" fmla="*/ 4863343 h 6858002"/>
                  <a:gd name="connsiteX164" fmla="*/ 4151983 w 4572002"/>
                  <a:gd name="connsiteY164" fmla="*/ 4857317 h 6858002"/>
                  <a:gd name="connsiteX165" fmla="*/ 4131552 w 4572002"/>
                  <a:gd name="connsiteY165" fmla="*/ 4828916 h 6858002"/>
                  <a:gd name="connsiteX166" fmla="*/ 4116716 w 4572002"/>
                  <a:gd name="connsiteY166" fmla="*/ 4800483 h 6858002"/>
                  <a:gd name="connsiteX167" fmla="*/ 4118025 w 4572002"/>
                  <a:gd name="connsiteY167" fmla="*/ 4767765 h 6858002"/>
                  <a:gd name="connsiteX168" fmla="*/ 4127932 w 4572002"/>
                  <a:gd name="connsiteY168" fmla="*/ 4677656 h 6858002"/>
                  <a:gd name="connsiteX169" fmla="*/ 4135934 w 4572002"/>
                  <a:gd name="connsiteY169" fmla="*/ 4659175 h 6858002"/>
                  <a:gd name="connsiteX170" fmla="*/ 4195944 w 4572002"/>
                  <a:gd name="connsiteY170" fmla="*/ 4482005 h 6858002"/>
                  <a:gd name="connsiteX171" fmla="*/ 4196706 w 4572002"/>
                  <a:gd name="connsiteY171" fmla="*/ 4363891 h 6858002"/>
                  <a:gd name="connsiteX172" fmla="*/ 4196706 w 4572002"/>
                  <a:gd name="connsiteY172" fmla="*/ 4363890 h 6858002"/>
                  <a:gd name="connsiteX173" fmla="*/ 4187752 w 4572002"/>
                  <a:gd name="connsiteY173" fmla="*/ 4324645 h 6858002"/>
                  <a:gd name="connsiteX174" fmla="*/ 4147936 w 4572002"/>
                  <a:gd name="connsiteY174" fmla="*/ 4253014 h 6858002"/>
                  <a:gd name="connsiteX175" fmla="*/ 4211111 w 4572002"/>
                  <a:gd name="connsiteY175" fmla="*/ 2836172 h 6858002"/>
                  <a:gd name="connsiteX176" fmla="*/ 4202421 w 4572002"/>
                  <a:gd name="connsiteY176" fmla="*/ 2848793 h 6858002"/>
                  <a:gd name="connsiteX177" fmla="*/ 4186816 w 4572002"/>
                  <a:gd name="connsiteY177" fmla="*/ 2897785 h 6858002"/>
                  <a:gd name="connsiteX178" fmla="*/ 4185787 w 4572002"/>
                  <a:gd name="connsiteY178" fmla="*/ 2903551 h 6858002"/>
                  <a:gd name="connsiteX179" fmla="*/ 4182513 w 4572002"/>
                  <a:gd name="connsiteY179" fmla="*/ 2914328 h 6858002"/>
                  <a:gd name="connsiteX180" fmla="*/ 4177882 w 4572002"/>
                  <a:gd name="connsiteY180" fmla="*/ 2947858 h 6858002"/>
                  <a:gd name="connsiteX181" fmla="*/ 4177881 w 4572002"/>
                  <a:gd name="connsiteY181" fmla="*/ 2947862 h 6858002"/>
                  <a:gd name="connsiteX182" fmla="*/ 4177881 w 4572002"/>
                  <a:gd name="connsiteY182" fmla="*/ 2947863 h 6858002"/>
                  <a:gd name="connsiteX183" fmla="*/ 4181465 w 4572002"/>
                  <a:gd name="connsiteY183" fmla="*/ 2982149 h 6858002"/>
                  <a:gd name="connsiteX184" fmla="*/ 4193158 w 4572002"/>
                  <a:gd name="connsiteY184" fmla="*/ 3077402 h 6858002"/>
                  <a:gd name="connsiteX185" fmla="*/ 4180703 w 4572002"/>
                  <a:gd name="connsiteY185" fmla="*/ 3172654 h 6858002"/>
                  <a:gd name="connsiteX186" fmla="*/ 4133076 w 4572002"/>
                  <a:gd name="connsiteY186" fmla="*/ 3489467 h 6858002"/>
                  <a:gd name="connsiteX187" fmla="*/ 4110977 w 4572002"/>
                  <a:gd name="connsiteY187" fmla="*/ 3544713 h 6858002"/>
                  <a:gd name="connsiteX188" fmla="*/ 4093355 w 4572002"/>
                  <a:gd name="connsiteY188" fmla="*/ 3574408 h 6858002"/>
                  <a:gd name="connsiteX189" fmla="*/ 4093355 w 4572002"/>
                  <a:gd name="connsiteY189" fmla="*/ 3574409 h 6858002"/>
                  <a:gd name="connsiteX190" fmla="*/ 4105453 w 4572002"/>
                  <a:gd name="connsiteY190" fmla="*/ 3606818 h 6858002"/>
                  <a:gd name="connsiteX191" fmla="*/ 4118979 w 4572002"/>
                  <a:gd name="connsiteY191" fmla="*/ 3630633 h 6858002"/>
                  <a:gd name="connsiteX192" fmla="*/ 4136708 w 4572002"/>
                  <a:gd name="connsiteY192" fmla="*/ 3654416 h 6858002"/>
                  <a:gd name="connsiteX193" fmla="*/ 4140382 w 4572002"/>
                  <a:gd name="connsiteY193" fmla="*/ 3668940 h 6858002"/>
                  <a:gd name="connsiteX194" fmla="*/ 4143220 w 4572002"/>
                  <a:gd name="connsiteY194" fmla="*/ 3680164 h 6858002"/>
                  <a:gd name="connsiteX195" fmla="*/ 4139172 w 4572002"/>
                  <a:gd name="connsiteY195" fmla="*/ 3734837 h 6858002"/>
                  <a:gd name="connsiteX196" fmla="*/ 4139172 w 4572002"/>
                  <a:gd name="connsiteY196" fmla="*/ 3734838 h 6858002"/>
                  <a:gd name="connsiteX197" fmla="*/ 4139554 w 4572002"/>
                  <a:gd name="connsiteY197" fmla="*/ 3754653 h 6858002"/>
                  <a:gd name="connsiteX198" fmla="*/ 4145911 w 4572002"/>
                  <a:gd name="connsiteY198" fmla="*/ 3789776 h 6858002"/>
                  <a:gd name="connsiteX199" fmla="*/ 4130980 w 4572002"/>
                  <a:gd name="connsiteY199" fmla="*/ 3822472 h 6858002"/>
                  <a:gd name="connsiteX200" fmla="*/ 4116645 w 4572002"/>
                  <a:gd name="connsiteY200" fmla="*/ 3852619 h 6858002"/>
                  <a:gd name="connsiteX201" fmla="*/ 4116645 w 4572002"/>
                  <a:gd name="connsiteY201" fmla="*/ 3852620 h 6858002"/>
                  <a:gd name="connsiteX202" fmla="*/ 4117425 w 4572002"/>
                  <a:gd name="connsiteY202" fmla="*/ 3868764 h 6858002"/>
                  <a:gd name="connsiteX203" fmla="*/ 4126028 w 4572002"/>
                  <a:gd name="connsiteY203" fmla="*/ 3885337 h 6858002"/>
                  <a:gd name="connsiteX204" fmla="*/ 4126028 w 4572002"/>
                  <a:gd name="connsiteY204" fmla="*/ 3885339 h 6858002"/>
                  <a:gd name="connsiteX205" fmla="*/ 4148409 w 4572002"/>
                  <a:gd name="connsiteY205" fmla="*/ 3923125 h 6858002"/>
                  <a:gd name="connsiteX206" fmla="*/ 4157913 w 4572002"/>
                  <a:gd name="connsiteY206" fmla="*/ 3962160 h 6858002"/>
                  <a:gd name="connsiteX207" fmla="*/ 4142221 w 4572002"/>
                  <a:gd name="connsiteY207" fmla="*/ 4043838 h 6858002"/>
                  <a:gd name="connsiteX208" fmla="*/ 4142220 w 4572002"/>
                  <a:gd name="connsiteY208" fmla="*/ 4043839 h 6858002"/>
                  <a:gd name="connsiteX209" fmla="*/ 4127099 w 4572002"/>
                  <a:gd name="connsiteY209" fmla="*/ 4103825 h 6858002"/>
                  <a:gd name="connsiteX210" fmla="*/ 4127099 w 4572002"/>
                  <a:gd name="connsiteY210" fmla="*/ 4103826 h 6858002"/>
                  <a:gd name="connsiteX211" fmla="*/ 4129066 w 4572002"/>
                  <a:gd name="connsiteY211" fmla="*/ 4134256 h 6858002"/>
                  <a:gd name="connsiteX212" fmla="*/ 4138410 w 4572002"/>
                  <a:gd name="connsiteY212" fmla="*/ 4165382 h 6858002"/>
                  <a:gd name="connsiteX213" fmla="*/ 4138410 w 4572002"/>
                  <a:gd name="connsiteY213" fmla="*/ 4165384 h 6858002"/>
                  <a:gd name="connsiteX214" fmla="*/ 4142315 w 4572002"/>
                  <a:gd name="connsiteY214" fmla="*/ 4192388 h 6858002"/>
                  <a:gd name="connsiteX215" fmla="*/ 4142315 w 4572002"/>
                  <a:gd name="connsiteY215" fmla="*/ 4192387 h 6858002"/>
                  <a:gd name="connsiteX216" fmla="*/ 4138410 w 4572002"/>
                  <a:gd name="connsiteY216" fmla="*/ 4165383 h 6858002"/>
                  <a:gd name="connsiteX217" fmla="*/ 4138410 w 4572002"/>
                  <a:gd name="connsiteY217" fmla="*/ 4165382 h 6858002"/>
                  <a:gd name="connsiteX218" fmla="*/ 4127099 w 4572002"/>
                  <a:gd name="connsiteY218" fmla="*/ 4103826 h 6858002"/>
                  <a:gd name="connsiteX219" fmla="*/ 4142220 w 4572002"/>
                  <a:gd name="connsiteY219" fmla="*/ 4043840 h 6858002"/>
                  <a:gd name="connsiteX220" fmla="*/ 4142221 w 4572002"/>
                  <a:gd name="connsiteY220" fmla="*/ 4043838 h 6858002"/>
                  <a:gd name="connsiteX221" fmla="*/ 4155523 w 4572002"/>
                  <a:gd name="connsiteY221" fmla="*/ 4002410 h 6858002"/>
                  <a:gd name="connsiteX222" fmla="*/ 4157913 w 4572002"/>
                  <a:gd name="connsiteY222" fmla="*/ 3962160 h 6858002"/>
                  <a:gd name="connsiteX223" fmla="*/ 4157913 w 4572002"/>
                  <a:gd name="connsiteY223" fmla="*/ 3962159 h 6858002"/>
                  <a:gd name="connsiteX224" fmla="*/ 4126028 w 4572002"/>
                  <a:gd name="connsiteY224" fmla="*/ 3885338 h 6858002"/>
                  <a:gd name="connsiteX225" fmla="*/ 4126028 w 4572002"/>
                  <a:gd name="connsiteY225" fmla="*/ 3885337 h 6858002"/>
                  <a:gd name="connsiteX226" fmla="*/ 4116645 w 4572002"/>
                  <a:gd name="connsiteY226" fmla="*/ 3852620 h 6858002"/>
                  <a:gd name="connsiteX227" fmla="*/ 4130980 w 4572002"/>
                  <a:gd name="connsiteY227" fmla="*/ 3822473 h 6858002"/>
                  <a:gd name="connsiteX228" fmla="*/ 4145911 w 4572002"/>
                  <a:gd name="connsiteY228" fmla="*/ 3789777 h 6858002"/>
                  <a:gd name="connsiteX229" fmla="*/ 4145911 w 4572002"/>
                  <a:gd name="connsiteY229" fmla="*/ 3789776 h 6858002"/>
                  <a:gd name="connsiteX230" fmla="*/ 4139554 w 4572002"/>
                  <a:gd name="connsiteY230" fmla="*/ 3754652 h 6858002"/>
                  <a:gd name="connsiteX231" fmla="*/ 4139172 w 4572002"/>
                  <a:gd name="connsiteY231" fmla="*/ 3734838 h 6858002"/>
                  <a:gd name="connsiteX232" fmla="*/ 4143220 w 4572002"/>
                  <a:gd name="connsiteY232" fmla="*/ 3680164 h 6858002"/>
                  <a:gd name="connsiteX233" fmla="*/ 4143220 w 4572002"/>
                  <a:gd name="connsiteY233" fmla="*/ 3680163 h 6858002"/>
                  <a:gd name="connsiteX234" fmla="*/ 4140382 w 4572002"/>
                  <a:gd name="connsiteY234" fmla="*/ 3668940 h 6858002"/>
                  <a:gd name="connsiteX235" fmla="*/ 4136708 w 4572002"/>
                  <a:gd name="connsiteY235" fmla="*/ 3654416 h 6858002"/>
                  <a:gd name="connsiteX236" fmla="*/ 4136708 w 4572002"/>
                  <a:gd name="connsiteY236" fmla="*/ 3654416 h 6858002"/>
                  <a:gd name="connsiteX237" fmla="*/ 4136708 w 4572002"/>
                  <a:gd name="connsiteY237" fmla="*/ 3654415 h 6858002"/>
                  <a:gd name="connsiteX238" fmla="*/ 4118979 w 4572002"/>
                  <a:gd name="connsiteY238" fmla="*/ 3630632 h 6858002"/>
                  <a:gd name="connsiteX239" fmla="*/ 4105453 w 4572002"/>
                  <a:gd name="connsiteY239" fmla="*/ 3606817 h 6858002"/>
                  <a:gd name="connsiteX240" fmla="*/ 4095707 w 4572002"/>
                  <a:gd name="connsiteY240" fmla="*/ 3587174 h 6858002"/>
                  <a:gd name="connsiteX241" fmla="*/ 4093355 w 4572002"/>
                  <a:gd name="connsiteY241" fmla="*/ 3574408 h 6858002"/>
                  <a:gd name="connsiteX242" fmla="*/ 4098434 w 4572002"/>
                  <a:gd name="connsiteY242" fmla="*/ 3562321 h 6858002"/>
                  <a:gd name="connsiteX243" fmla="*/ 4110977 w 4572002"/>
                  <a:gd name="connsiteY243" fmla="*/ 3544714 h 6858002"/>
                  <a:gd name="connsiteX244" fmla="*/ 4133076 w 4572002"/>
                  <a:gd name="connsiteY244" fmla="*/ 3489468 h 6858002"/>
                  <a:gd name="connsiteX245" fmla="*/ 4180703 w 4572002"/>
                  <a:gd name="connsiteY245" fmla="*/ 3172655 h 6858002"/>
                  <a:gd name="connsiteX246" fmla="*/ 4193158 w 4572002"/>
                  <a:gd name="connsiteY246" fmla="*/ 3077402 h 6858002"/>
                  <a:gd name="connsiteX247" fmla="*/ 4193158 w 4572002"/>
                  <a:gd name="connsiteY247" fmla="*/ 3077401 h 6858002"/>
                  <a:gd name="connsiteX248" fmla="*/ 4181465 w 4572002"/>
                  <a:gd name="connsiteY248" fmla="*/ 2982148 h 6858002"/>
                  <a:gd name="connsiteX249" fmla="*/ 4177881 w 4572002"/>
                  <a:gd name="connsiteY249" fmla="*/ 2947863 h 6858002"/>
                  <a:gd name="connsiteX250" fmla="*/ 4177882 w 4572002"/>
                  <a:gd name="connsiteY250" fmla="*/ 2947858 h 6858002"/>
                  <a:gd name="connsiteX251" fmla="*/ 4185787 w 4572002"/>
                  <a:gd name="connsiteY251" fmla="*/ 2903551 h 6858002"/>
                  <a:gd name="connsiteX252" fmla="*/ 4202421 w 4572002"/>
                  <a:gd name="connsiteY252" fmla="*/ 2848794 h 6858002"/>
                  <a:gd name="connsiteX253" fmla="*/ 4211111 w 4572002"/>
                  <a:gd name="connsiteY253" fmla="*/ 2836173 h 6858002"/>
                  <a:gd name="connsiteX254" fmla="*/ 3726625 w 4572002"/>
                  <a:gd name="connsiteY254" fmla="*/ 1508458 h 6858002"/>
                  <a:gd name="connsiteX255" fmla="*/ 3698531 w 4572002"/>
                  <a:gd name="connsiteY255" fmla="*/ 1596214 h 6858002"/>
                  <a:gd name="connsiteX256" fmla="*/ 3700436 w 4572002"/>
                  <a:gd name="connsiteY256" fmla="*/ 1624981 h 6858002"/>
                  <a:gd name="connsiteX257" fmla="*/ 3757017 w 4572002"/>
                  <a:gd name="connsiteY257" fmla="*/ 1697754 h 6858002"/>
                  <a:gd name="connsiteX258" fmla="*/ 3779686 w 4572002"/>
                  <a:gd name="connsiteY258" fmla="*/ 1733189 h 6858002"/>
                  <a:gd name="connsiteX259" fmla="*/ 3821407 w 4572002"/>
                  <a:gd name="connsiteY259" fmla="*/ 1833776 h 6858002"/>
                  <a:gd name="connsiteX260" fmla="*/ 3829028 w 4572002"/>
                  <a:gd name="connsiteY260" fmla="*/ 1842159 h 6858002"/>
                  <a:gd name="connsiteX261" fmla="*/ 3919519 w 4572002"/>
                  <a:gd name="connsiteY261" fmla="*/ 1916455 h 6858002"/>
                  <a:gd name="connsiteX262" fmla="*/ 3934949 w 4572002"/>
                  <a:gd name="connsiteY262" fmla="*/ 1933220 h 6858002"/>
                  <a:gd name="connsiteX263" fmla="*/ 3958954 w 4572002"/>
                  <a:gd name="connsiteY263" fmla="*/ 1953414 h 6858002"/>
                  <a:gd name="connsiteX264" fmla="*/ 4005437 w 4572002"/>
                  <a:gd name="connsiteY264" fmla="*/ 2016470 h 6858002"/>
                  <a:gd name="connsiteX265" fmla="*/ 4020296 w 4572002"/>
                  <a:gd name="connsiteY265" fmla="*/ 2094579 h 6858002"/>
                  <a:gd name="connsiteX266" fmla="*/ 4042967 w 4572002"/>
                  <a:gd name="connsiteY266" fmla="*/ 2188880 h 6858002"/>
                  <a:gd name="connsiteX267" fmla="*/ 4058207 w 4572002"/>
                  <a:gd name="connsiteY267" fmla="*/ 2228315 h 6858002"/>
                  <a:gd name="connsiteX268" fmla="*/ 4087164 w 4572002"/>
                  <a:gd name="connsiteY268" fmla="*/ 2334045 h 6858002"/>
                  <a:gd name="connsiteX269" fmla="*/ 4111549 w 4572002"/>
                  <a:gd name="connsiteY269" fmla="*/ 2409486 h 6858002"/>
                  <a:gd name="connsiteX270" fmla="*/ 4128650 w 4572002"/>
                  <a:gd name="connsiteY270" fmla="*/ 2435913 h 6858002"/>
                  <a:gd name="connsiteX271" fmla="*/ 4134481 w 4572002"/>
                  <a:gd name="connsiteY271" fmla="*/ 2463018 h 6858002"/>
                  <a:gd name="connsiteX272" fmla="*/ 4125839 w 4572002"/>
                  <a:gd name="connsiteY272" fmla="*/ 2518262 h 6858002"/>
                  <a:gd name="connsiteX273" fmla="*/ 4125838 w 4572002"/>
                  <a:gd name="connsiteY273" fmla="*/ 2518264 h 6858002"/>
                  <a:gd name="connsiteX274" fmla="*/ 4122194 w 4572002"/>
                  <a:gd name="connsiteY274" fmla="*/ 2545006 h 6858002"/>
                  <a:gd name="connsiteX275" fmla="*/ 4122194 w 4572002"/>
                  <a:gd name="connsiteY275" fmla="*/ 2545007 h 6858002"/>
                  <a:gd name="connsiteX276" fmla="*/ 4126408 w 4572002"/>
                  <a:gd name="connsiteY276" fmla="*/ 2571035 h 6858002"/>
                  <a:gd name="connsiteX277" fmla="*/ 4199563 w 4572002"/>
                  <a:gd name="connsiteY277" fmla="*/ 2668002 h 6858002"/>
                  <a:gd name="connsiteX278" fmla="*/ 4247953 w 4572002"/>
                  <a:gd name="connsiteY278" fmla="*/ 2745349 h 6858002"/>
                  <a:gd name="connsiteX279" fmla="*/ 4247954 w 4572002"/>
                  <a:gd name="connsiteY279" fmla="*/ 2745352 h 6858002"/>
                  <a:gd name="connsiteX280" fmla="*/ 4253873 w 4572002"/>
                  <a:gd name="connsiteY280" fmla="*/ 2778006 h 6858002"/>
                  <a:gd name="connsiteX281" fmla="*/ 4253453 w 4572002"/>
                  <a:gd name="connsiteY281" fmla="*/ 2785440 h 6858002"/>
                  <a:gd name="connsiteX282" fmla="*/ 4243374 w 4572002"/>
                  <a:gd name="connsiteY282" fmla="*/ 2811780 h 6858002"/>
                  <a:gd name="connsiteX283" fmla="*/ 4243371 w 4572002"/>
                  <a:gd name="connsiteY283" fmla="*/ 2811787 h 6858002"/>
                  <a:gd name="connsiteX284" fmla="*/ 4243372 w 4572002"/>
                  <a:gd name="connsiteY284" fmla="*/ 2811787 h 6858002"/>
                  <a:gd name="connsiteX285" fmla="*/ 4243374 w 4572002"/>
                  <a:gd name="connsiteY285" fmla="*/ 2811780 h 6858002"/>
                  <a:gd name="connsiteX286" fmla="*/ 4253025 w 4572002"/>
                  <a:gd name="connsiteY286" fmla="*/ 2793023 h 6858002"/>
                  <a:gd name="connsiteX287" fmla="*/ 4253453 w 4572002"/>
                  <a:gd name="connsiteY287" fmla="*/ 2785440 h 6858002"/>
                  <a:gd name="connsiteX288" fmla="*/ 4254654 w 4572002"/>
                  <a:gd name="connsiteY288" fmla="*/ 2782305 h 6858002"/>
                  <a:gd name="connsiteX289" fmla="*/ 4253873 w 4572002"/>
                  <a:gd name="connsiteY289" fmla="*/ 2778006 h 6858002"/>
                  <a:gd name="connsiteX290" fmla="*/ 4254284 w 4572002"/>
                  <a:gd name="connsiteY290" fmla="*/ 2770758 h 6858002"/>
                  <a:gd name="connsiteX291" fmla="*/ 4247954 w 4572002"/>
                  <a:gd name="connsiteY291" fmla="*/ 2745352 h 6858002"/>
                  <a:gd name="connsiteX292" fmla="*/ 4247953 w 4572002"/>
                  <a:gd name="connsiteY292" fmla="*/ 2745348 h 6858002"/>
                  <a:gd name="connsiteX293" fmla="*/ 4199563 w 4572002"/>
                  <a:gd name="connsiteY293" fmla="*/ 2668001 h 6858002"/>
                  <a:gd name="connsiteX294" fmla="*/ 4126408 w 4572002"/>
                  <a:gd name="connsiteY294" fmla="*/ 2571034 h 6858002"/>
                  <a:gd name="connsiteX295" fmla="*/ 4122194 w 4572002"/>
                  <a:gd name="connsiteY295" fmla="*/ 2545007 h 6858002"/>
                  <a:gd name="connsiteX296" fmla="*/ 4125838 w 4572002"/>
                  <a:gd name="connsiteY296" fmla="*/ 2518265 h 6858002"/>
                  <a:gd name="connsiteX297" fmla="*/ 4125839 w 4572002"/>
                  <a:gd name="connsiteY297" fmla="*/ 2518262 h 6858002"/>
                  <a:gd name="connsiteX298" fmla="*/ 4132419 w 4572002"/>
                  <a:gd name="connsiteY298" fmla="*/ 2490551 h 6858002"/>
                  <a:gd name="connsiteX299" fmla="*/ 4134481 w 4572002"/>
                  <a:gd name="connsiteY299" fmla="*/ 2463018 h 6858002"/>
                  <a:gd name="connsiteX300" fmla="*/ 4134481 w 4572002"/>
                  <a:gd name="connsiteY300" fmla="*/ 2463017 h 6858002"/>
                  <a:gd name="connsiteX301" fmla="*/ 4111549 w 4572002"/>
                  <a:gd name="connsiteY301" fmla="*/ 2409485 h 6858002"/>
                  <a:gd name="connsiteX302" fmla="*/ 4087164 w 4572002"/>
                  <a:gd name="connsiteY302" fmla="*/ 2334044 h 6858002"/>
                  <a:gd name="connsiteX303" fmla="*/ 4058207 w 4572002"/>
                  <a:gd name="connsiteY303" fmla="*/ 2228314 h 6858002"/>
                  <a:gd name="connsiteX304" fmla="*/ 4042967 w 4572002"/>
                  <a:gd name="connsiteY304" fmla="*/ 2188879 h 6858002"/>
                  <a:gd name="connsiteX305" fmla="*/ 4020296 w 4572002"/>
                  <a:gd name="connsiteY305" fmla="*/ 2094578 h 6858002"/>
                  <a:gd name="connsiteX306" fmla="*/ 4005437 w 4572002"/>
                  <a:gd name="connsiteY306" fmla="*/ 2016469 h 6858002"/>
                  <a:gd name="connsiteX307" fmla="*/ 3958954 w 4572002"/>
                  <a:gd name="connsiteY307" fmla="*/ 1953413 h 6858002"/>
                  <a:gd name="connsiteX308" fmla="*/ 3934949 w 4572002"/>
                  <a:gd name="connsiteY308" fmla="*/ 1933219 h 6858002"/>
                  <a:gd name="connsiteX309" fmla="*/ 3919519 w 4572002"/>
                  <a:gd name="connsiteY309" fmla="*/ 1916454 h 6858002"/>
                  <a:gd name="connsiteX310" fmla="*/ 3829028 w 4572002"/>
                  <a:gd name="connsiteY310" fmla="*/ 1842158 h 6858002"/>
                  <a:gd name="connsiteX311" fmla="*/ 3821407 w 4572002"/>
                  <a:gd name="connsiteY311" fmla="*/ 1833775 h 6858002"/>
                  <a:gd name="connsiteX312" fmla="*/ 3779686 w 4572002"/>
                  <a:gd name="connsiteY312" fmla="*/ 1733188 h 6858002"/>
                  <a:gd name="connsiteX313" fmla="*/ 3757018 w 4572002"/>
                  <a:gd name="connsiteY313" fmla="*/ 1697753 h 6858002"/>
                  <a:gd name="connsiteX314" fmla="*/ 3700436 w 4572002"/>
                  <a:gd name="connsiteY314" fmla="*/ 1624980 h 6858002"/>
                  <a:gd name="connsiteX315" fmla="*/ 3698532 w 4572002"/>
                  <a:gd name="connsiteY315" fmla="*/ 1596213 h 6858002"/>
                  <a:gd name="connsiteX316" fmla="*/ 3745230 w 4572002"/>
                  <a:gd name="connsiteY316" fmla="*/ 1459073 h 6858002"/>
                  <a:gd name="connsiteX317" fmla="*/ 3745229 w 4572002"/>
                  <a:gd name="connsiteY317" fmla="*/ 1459074 h 6858002"/>
                  <a:gd name="connsiteX318" fmla="*/ 3736012 w 4572002"/>
                  <a:gd name="connsiteY318" fmla="*/ 1481572 h 6858002"/>
                  <a:gd name="connsiteX319" fmla="*/ 3764423 w 4572002"/>
                  <a:gd name="connsiteY319" fmla="*/ 1268758 h 6858002"/>
                  <a:gd name="connsiteX320" fmla="*/ 3769590 w 4572002"/>
                  <a:gd name="connsiteY320" fmla="*/ 1286070 h 6858002"/>
                  <a:gd name="connsiteX321" fmla="*/ 3791927 w 4572002"/>
                  <a:gd name="connsiteY321" fmla="*/ 1350628 h 6858002"/>
                  <a:gd name="connsiteX322" fmla="*/ 3786333 w 4572002"/>
                  <a:gd name="connsiteY322" fmla="*/ 1413840 h 6858002"/>
                  <a:gd name="connsiteX323" fmla="*/ 3791928 w 4572002"/>
                  <a:gd name="connsiteY323" fmla="*/ 1350627 h 6858002"/>
                  <a:gd name="connsiteX324" fmla="*/ 3769590 w 4572002"/>
                  <a:gd name="connsiteY324" fmla="*/ 1286069 h 6858002"/>
                  <a:gd name="connsiteX325" fmla="*/ 3706152 w 4572002"/>
                  <a:gd name="connsiteY325" fmla="*/ 773035 h 6858002"/>
                  <a:gd name="connsiteX326" fmla="*/ 3706152 w 4572002"/>
                  <a:gd name="connsiteY326" fmla="*/ 773036 h 6858002"/>
                  <a:gd name="connsiteX327" fmla="*/ 3714152 w 4572002"/>
                  <a:gd name="connsiteY327" fmla="*/ 854380 h 6858002"/>
                  <a:gd name="connsiteX328" fmla="*/ 3745205 w 4572002"/>
                  <a:gd name="connsiteY328" fmla="*/ 915344 h 6858002"/>
                  <a:gd name="connsiteX329" fmla="*/ 3755683 w 4572002"/>
                  <a:gd name="connsiteY329" fmla="*/ 927156 h 6858002"/>
                  <a:gd name="connsiteX330" fmla="*/ 3752063 w 4572002"/>
                  <a:gd name="connsiteY330" fmla="*/ 1097088 h 6858002"/>
                  <a:gd name="connsiteX331" fmla="*/ 3747681 w 4572002"/>
                  <a:gd name="connsiteY331" fmla="*/ 1123186 h 6858002"/>
                  <a:gd name="connsiteX332" fmla="*/ 3772400 w 4572002"/>
                  <a:gd name="connsiteY332" fmla="*/ 1184029 h 6858002"/>
                  <a:gd name="connsiteX333" fmla="*/ 3747682 w 4572002"/>
                  <a:gd name="connsiteY333" fmla="*/ 1123185 h 6858002"/>
                  <a:gd name="connsiteX334" fmla="*/ 3752064 w 4572002"/>
                  <a:gd name="connsiteY334" fmla="*/ 1097087 h 6858002"/>
                  <a:gd name="connsiteX335" fmla="*/ 3755684 w 4572002"/>
                  <a:gd name="connsiteY335" fmla="*/ 927155 h 6858002"/>
                  <a:gd name="connsiteX336" fmla="*/ 3745206 w 4572002"/>
                  <a:gd name="connsiteY336" fmla="*/ 915343 h 6858002"/>
                  <a:gd name="connsiteX337" fmla="*/ 3714152 w 4572002"/>
                  <a:gd name="connsiteY337" fmla="*/ 854379 h 6858002"/>
                  <a:gd name="connsiteX338" fmla="*/ 3761553 w 4572002"/>
                  <a:gd name="connsiteY338" fmla="*/ 517851 h 6858002"/>
                  <a:gd name="connsiteX339" fmla="*/ 3752635 w 4572002"/>
                  <a:gd name="connsiteY339" fmla="*/ 556048 h 6858002"/>
                  <a:gd name="connsiteX340" fmla="*/ 3746157 w 4572002"/>
                  <a:gd name="connsiteY340" fmla="*/ 580051 h 6858002"/>
                  <a:gd name="connsiteX341" fmla="*/ 3742776 w 4572002"/>
                  <a:gd name="connsiteY341" fmla="*/ 642538 h 6858002"/>
                  <a:gd name="connsiteX342" fmla="*/ 3730253 w 4572002"/>
                  <a:gd name="connsiteY342" fmla="*/ 694928 h 6858002"/>
                  <a:gd name="connsiteX343" fmla="*/ 3742777 w 4572002"/>
                  <a:gd name="connsiteY343" fmla="*/ 642537 h 6858002"/>
                  <a:gd name="connsiteX344" fmla="*/ 3746158 w 4572002"/>
                  <a:gd name="connsiteY344" fmla="*/ 580050 h 6858002"/>
                  <a:gd name="connsiteX345" fmla="*/ 3752636 w 4572002"/>
                  <a:gd name="connsiteY345" fmla="*/ 556047 h 6858002"/>
                  <a:gd name="connsiteX346" fmla="*/ 3774848 w 4572002"/>
                  <a:gd name="connsiteY346" fmla="*/ 298169 h 6858002"/>
                  <a:gd name="connsiteX347" fmla="*/ 3760065 w 4572002"/>
                  <a:gd name="connsiteY347" fmla="*/ 313534 h 6858002"/>
                  <a:gd name="connsiteX348" fmla="*/ 3759493 w 4572002"/>
                  <a:gd name="connsiteY348" fmla="*/ 338871 h 6858002"/>
                  <a:gd name="connsiteX349" fmla="*/ 3759500 w 4572002"/>
                  <a:gd name="connsiteY349" fmla="*/ 338900 h 6858002"/>
                  <a:gd name="connsiteX350" fmla="*/ 3769400 w 4572002"/>
                  <a:gd name="connsiteY350" fmla="*/ 395640 h 6858002"/>
                  <a:gd name="connsiteX351" fmla="*/ 3765590 w 4572002"/>
                  <a:gd name="connsiteY351" fmla="*/ 367328 h 6858002"/>
                  <a:gd name="connsiteX352" fmla="*/ 3759500 w 4572002"/>
                  <a:gd name="connsiteY352" fmla="*/ 338900 h 6858002"/>
                  <a:gd name="connsiteX353" fmla="*/ 3759494 w 4572002"/>
                  <a:gd name="connsiteY353" fmla="*/ 338870 h 6858002"/>
                  <a:gd name="connsiteX354" fmla="*/ 3760066 w 4572002"/>
                  <a:gd name="connsiteY354" fmla="*/ 313533 h 6858002"/>
                  <a:gd name="connsiteX355" fmla="*/ 3782393 w 4572002"/>
                  <a:gd name="connsiteY355" fmla="*/ 281568 h 6858002"/>
                  <a:gd name="connsiteX356" fmla="*/ 3777498 w 4572002"/>
                  <a:gd name="connsiteY356" fmla="*/ 295415 h 6858002"/>
                  <a:gd name="connsiteX357" fmla="*/ 3777499 w 4572002"/>
                  <a:gd name="connsiteY357" fmla="*/ 295415 h 6858002"/>
                  <a:gd name="connsiteX358" fmla="*/ 3769073 w 4572002"/>
                  <a:gd name="connsiteY358" fmla="*/ 24486 h 6858002"/>
                  <a:gd name="connsiteX359" fmla="*/ 3766810 w 4572002"/>
                  <a:gd name="connsiteY359" fmla="*/ 74129 h 6858002"/>
                  <a:gd name="connsiteX360" fmla="*/ 3772734 w 4572002"/>
                  <a:gd name="connsiteY360" fmla="*/ 125861 h 6858002"/>
                  <a:gd name="connsiteX361" fmla="*/ 3777129 w 4572002"/>
                  <a:gd name="connsiteY361" fmla="*/ 153387 h 6858002"/>
                  <a:gd name="connsiteX362" fmla="*/ 3785402 w 4572002"/>
                  <a:gd name="connsiteY362" fmla="*/ 228944 h 6858002"/>
                  <a:gd name="connsiteX363" fmla="*/ 3780943 w 4572002"/>
                  <a:gd name="connsiteY363" fmla="*/ 177271 h 6858002"/>
                  <a:gd name="connsiteX364" fmla="*/ 3777129 w 4572002"/>
                  <a:gd name="connsiteY364" fmla="*/ 153387 h 6858002"/>
                  <a:gd name="connsiteX365" fmla="*/ 3776930 w 4572002"/>
                  <a:gd name="connsiteY365" fmla="*/ 151569 h 6858002"/>
                  <a:gd name="connsiteX366" fmla="*/ 3766811 w 4572002"/>
                  <a:gd name="connsiteY366" fmla="*/ 74129 h 6858002"/>
                  <a:gd name="connsiteX367" fmla="*/ 3766492 w 4572002"/>
                  <a:gd name="connsiteY367" fmla="*/ 0 h 6858002"/>
                  <a:gd name="connsiteX368" fmla="*/ 4230600 w 4572002"/>
                  <a:gd name="connsiteY368" fmla="*/ 0 h 6858002"/>
                  <a:gd name="connsiteX369" fmla="*/ 4229473 w 4572002"/>
                  <a:gd name="connsiteY369" fmla="*/ 2817 h 6858002"/>
                  <a:gd name="connsiteX370" fmla="*/ 4215375 w 4572002"/>
                  <a:gd name="connsiteY370" fmla="*/ 63587 h 6858002"/>
                  <a:gd name="connsiteX371" fmla="*/ 4201468 w 4572002"/>
                  <a:gd name="connsiteY371" fmla="*/ 176939 h 6858002"/>
                  <a:gd name="connsiteX372" fmla="*/ 4193466 w 4572002"/>
                  <a:gd name="connsiteY372" fmla="*/ 200182 h 6858002"/>
                  <a:gd name="connsiteX373" fmla="*/ 4155554 w 4572002"/>
                  <a:gd name="connsiteY373" fmla="*/ 340774 h 6858002"/>
                  <a:gd name="connsiteX374" fmla="*/ 4156319 w 4572002"/>
                  <a:gd name="connsiteY374" fmla="*/ 453364 h 6858002"/>
                  <a:gd name="connsiteX375" fmla="*/ 4158033 w 4572002"/>
                  <a:gd name="connsiteY375" fmla="*/ 462126 h 6858002"/>
                  <a:gd name="connsiteX376" fmla="*/ 4170605 w 4572002"/>
                  <a:gd name="connsiteY376" fmla="*/ 505182 h 6858002"/>
                  <a:gd name="connsiteX377" fmla="*/ 4167177 w 4572002"/>
                  <a:gd name="connsiteY377" fmla="*/ 571860 h 6858002"/>
                  <a:gd name="connsiteX378" fmla="*/ 4149840 w 4572002"/>
                  <a:gd name="connsiteY378" fmla="*/ 617772 h 6858002"/>
                  <a:gd name="connsiteX379" fmla="*/ 4149078 w 4572002"/>
                  <a:gd name="connsiteY379" fmla="*/ 674923 h 6858002"/>
                  <a:gd name="connsiteX380" fmla="*/ 4159937 w 4572002"/>
                  <a:gd name="connsiteY380" fmla="*/ 740268 h 6858002"/>
                  <a:gd name="connsiteX381" fmla="*/ 4162223 w 4572002"/>
                  <a:gd name="connsiteY381" fmla="*/ 769605 h 6858002"/>
                  <a:gd name="connsiteX382" fmla="*/ 4184703 w 4572002"/>
                  <a:gd name="connsiteY382" fmla="*/ 850189 h 6858002"/>
                  <a:gd name="connsiteX383" fmla="*/ 4179179 w 4572002"/>
                  <a:gd name="connsiteY383" fmla="*/ 898198 h 6858002"/>
                  <a:gd name="connsiteX384" fmla="*/ 4164319 w 4572002"/>
                  <a:gd name="connsiteY384" fmla="*/ 945444 h 6858002"/>
                  <a:gd name="connsiteX385" fmla="*/ 4150030 w 4572002"/>
                  <a:gd name="connsiteY385" fmla="*/ 975733 h 6858002"/>
                  <a:gd name="connsiteX386" fmla="*/ 4139934 w 4572002"/>
                  <a:gd name="connsiteY386" fmla="*/ 1036887 h 6858002"/>
                  <a:gd name="connsiteX387" fmla="*/ 4141458 w 4572002"/>
                  <a:gd name="connsiteY387" fmla="*/ 1048125 h 6858002"/>
                  <a:gd name="connsiteX388" fmla="*/ 4154032 w 4572002"/>
                  <a:gd name="connsiteY388" fmla="*/ 1230633 h 6858002"/>
                  <a:gd name="connsiteX389" fmla="*/ 4174225 w 4572002"/>
                  <a:gd name="connsiteY389" fmla="*/ 1303024 h 6858002"/>
                  <a:gd name="connsiteX390" fmla="*/ 4176701 w 4572002"/>
                  <a:gd name="connsiteY390" fmla="*/ 1318456 h 6858002"/>
                  <a:gd name="connsiteX391" fmla="*/ 4199372 w 4572002"/>
                  <a:gd name="connsiteY391" fmla="*/ 1472575 h 6858002"/>
                  <a:gd name="connsiteX392" fmla="*/ 4200325 w 4572002"/>
                  <a:gd name="connsiteY392" fmla="*/ 1489720 h 6858002"/>
                  <a:gd name="connsiteX393" fmla="*/ 4196324 w 4572002"/>
                  <a:gd name="connsiteY393" fmla="*/ 1537537 h 6858002"/>
                  <a:gd name="connsiteX394" fmla="*/ 4237474 w 4572002"/>
                  <a:gd name="connsiteY394" fmla="*/ 1650317 h 6858002"/>
                  <a:gd name="connsiteX395" fmla="*/ 4251572 w 4572002"/>
                  <a:gd name="connsiteY395" fmla="*/ 1763287 h 6858002"/>
                  <a:gd name="connsiteX396" fmla="*/ 4251380 w 4572002"/>
                  <a:gd name="connsiteY396" fmla="*/ 1825393 h 6858002"/>
                  <a:gd name="connsiteX397" fmla="*/ 4261478 w 4572002"/>
                  <a:gd name="connsiteY397" fmla="*/ 1869780 h 6858002"/>
                  <a:gd name="connsiteX398" fmla="*/ 4292149 w 4572002"/>
                  <a:gd name="connsiteY398" fmla="*/ 1978940 h 6858002"/>
                  <a:gd name="connsiteX399" fmla="*/ 4296911 w 4572002"/>
                  <a:gd name="connsiteY399" fmla="*/ 2030378 h 6858002"/>
                  <a:gd name="connsiteX400" fmla="*/ 4307201 w 4572002"/>
                  <a:gd name="connsiteY400" fmla="*/ 2085054 h 6858002"/>
                  <a:gd name="connsiteX401" fmla="*/ 4353302 w 4572002"/>
                  <a:gd name="connsiteY401" fmla="*/ 2220312 h 6858002"/>
                  <a:gd name="connsiteX402" fmla="*/ 4350636 w 4572002"/>
                  <a:gd name="connsiteY402" fmla="*/ 2330806 h 6858002"/>
                  <a:gd name="connsiteX403" fmla="*/ 4351206 w 4572002"/>
                  <a:gd name="connsiteY403" fmla="*/ 2401292 h 6858002"/>
                  <a:gd name="connsiteX404" fmla="*/ 4366446 w 4572002"/>
                  <a:gd name="connsiteY404" fmla="*/ 2485307 h 6858002"/>
                  <a:gd name="connsiteX405" fmla="*/ 4388736 w 4572002"/>
                  <a:gd name="connsiteY405" fmla="*/ 2554079 h 6858002"/>
                  <a:gd name="connsiteX406" fmla="*/ 4406453 w 4572002"/>
                  <a:gd name="connsiteY406" fmla="*/ 2649143 h 6858002"/>
                  <a:gd name="connsiteX407" fmla="*/ 4440554 w 4572002"/>
                  <a:gd name="connsiteY407" fmla="*/ 2743826 h 6858002"/>
                  <a:gd name="connsiteX408" fmla="*/ 4466653 w 4572002"/>
                  <a:gd name="connsiteY408" fmla="*/ 2809930 h 6858002"/>
                  <a:gd name="connsiteX409" fmla="*/ 4489705 w 4572002"/>
                  <a:gd name="connsiteY409" fmla="*/ 2901943 h 6858002"/>
                  <a:gd name="connsiteX410" fmla="*/ 4505897 w 4572002"/>
                  <a:gd name="connsiteY410" fmla="*/ 3042728 h 6858002"/>
                  <a:gd name="connsiteX411" fmla="*/ 4507613 w 4572002"/>
                  <a:gd name="connsiteY411" fmla="*/ 3107500 h 6858002"/>
                  <a:gd name="connsiteX412" fmla="*/ 4545521 w 4572002"/>
                  <a:gd name="connsiteY412" fmla="*/ 3209993 h 6858002"/>
                  <a:gd name="connsiteX413" fmla="*/ 4563811 w 4572002"/>
                  <a:gd name="connsiteY413" fmla="*/ 3253809 h 6858002"/>
                  <a:gd name="connsiteX414" fmla="*/ 4548570 w 4572002"/>
                  <a:gd name="connsiteY414" fmla="*/ 3293244 h 6858002"/>
                  <a:gd name="connsiteX415" fmla="*/ 4531043 w 4572002"/>
                  <a:gd name="connsiteY415" fmla="*/ 3318771 h 6858002"/>
                  <a:gd name="connsiteX416" fmla="*/ 4545904 w 4572002"/>
                  <a:gd name="connsiteY416" fmla="*/ 3399546 h 6858002"/>
                  <a:gd name="connsiteX417" fmla="*/ 4561524 w 4572002"/>
                  <a:gd name="connsiteY417" fmla="*/ 3485275 h 6858002"/>
                  <a:gd name="connsiteX418" fmla="*/ 4572002 w 4572002"/>
                  <a:gd name="connsiteY418" fmla="*/ 3546617 h 6858002"/>
                  <a:gd name="connsiteX419" fmla="*/ 4563620 w 4572002"/>
                  <a:gd name="connsiteY419" fmla="*/ 3623201 h 6858002"/>
                  <a:gd name="connsiteX420" fmla="*/ 4560192 w 4572002"/>
                  <a:gd name="connsiteY420" fmla="*/ 3683591 h 6858002"/>
                  <a:gd name="connsiteX421" fmla="*/ 4550476 w 4572002"/>
                  <a:gd name="connsiteY421" fmla="*/ 3732361 h 6858002"/>
                  <a:gd name="connsiteX422" fmla="*/ 4544759 w 4572002"/>
                  <a:gd name="connsiteY422" fmla="*/ 3749506 h 6858002"/>
                  <a:gd name="connsiteX423" fmla="*/ 4500182 w 4572002"/>
                  <a:gd name="connsiteY423" fmla="*/ 3885338 h 6858002"/>
                  <a:gd name="connsiteX424" fmla="*/ 4464557 w 4572002"/>
                  <a:gd name="connsiteY424" fmla="*/ 4030503 h 6858002"/>
                  <a:gd name="connsiteX425" fmla="*/ 4487039 w 4572002"/>
                  <a:gd name="connsiteY425" fmla="*/ 4124614 h 6858002"/>
                  <a:gd name="connsiteX426" fmla="*/ 4486656 w 4572002"/>
                  <a:gd name="connsiteY426" fmla="*/ 4159667 h 6858002"/>
                  <a:gd name="connsiteX427" fmla="*/ 4491801 w 4572002"/>
                  <a:gd name="connsiteY427" fmla="*/ 4320837 h 6858002"/>
                  <a:gd name="connsiteX428" fmla="*/ 4497325 w 4572002"/>
                  <a:gd name="connsiteY428" fmla="*/ 4349222 h 6858002"/>
                  <a:gd name="connsiteX429" fmla="*/ 4474653 w 4572002"/>
                  <a:gd name="connsiteY429" fmla="*/ 4502579 h 6858002"/>
                  <a:gd name="connsiteX430" fmla="*/ 4470844 w 4572002"/>
                  <a:gd name="connsiteY430" fmla="*/ 4558207 h 6858002"/>
                  <a:gd name="connsiteX431" fmla="*/ 4464557 w 4572002"/>
                  <a:gd name="connsiteY431" fmla="*/ 4609452 h 6858002"/>
                  <a:gd name="connsiteX432" fmla="*/ 4463033 w 4572002"/>
                  <a:gd name="connsiteY432" fmla="*/ 4681083 h 6858002"/>
                  <a:gd name="connsiteX433" fmla="*/ 4465891 w 4572002"/>
                  <a:gd name="connsiteY433" fmla="*/ 4755381 h 6858002"/>
                  <a:gd name="connsiteX434" fmla="*/ 4465319 w 4572002"/>
                  <a:gd name="connsiteY434" fmla="*/ 4838250 h 6858002"/>
                  <a:gd name="connsiteX435" fmla="*/ 4460367 w 4572002"/>
                  <a:gd name="connsiteY435" fmla="*/ 4871019 h 6858002"/>
                  <a:gd name="connsiteX436" fmla="*/ 4463795 w 4572002"/>
                  <a:gd name="connsiteY436" fmla="*/ 4959602 h 6858002"/>
                  <a:gd name="connsiteX437" fmla="*/ 4458082 w 4572002"/>
                  <a:gd name="connsiteY437" fmla="*/ 5006086 h 6858002"/>
                  <a:gd name="connsiteX438" fmla="*/ 4456937 w 4572002"/>
                  <a:gd name="connsiteY438" fmla="*/ 5082670 h 6858002"/>
                  <a:gd name="connsiteX439" fmla="*/ 4455603 w 4572002"/>
                  <a:gd name="connsiteY439" fmla="*/ 5107627 h 6858002"/>
                  <a:gd name="connsiteX440" fmla="*/ 4454840 w 4572002"/>
                  <a:gd name="connsiteY440" fmla="*/ 5129916 h 6858002"/>
                  <a:gd name="connsiteX441" fmla="*/ 4470464 w 4572002"/>
                  <a:gd name="connsiteY441" fmla="*/ 5206308 h 6858002"/>
                  <a:gd name="connsiteX442" fmla="*/ 4471415 w 4572002"/>
                  <a:gd name="connsiteY442" fmla="*/ 5274129 h 6858002"/>
                  <a:gd name="connsiteX443" fmla="*/ 4483990 w 4572002"/>
                  <a:gd name="connsiteY443" fmla="*/ 5393005 h 6858002"/>
                  <a:gd name="connsiteX444" fmla="*/ 4479607 w 4572002"/>
                  <a:gd name="connsiteY444" fmla="*/ 5419295 h 6858002"/>
                  <a:gd name="connsiteX445" fmla="*/ 4477894 w 4572002"/>
                  <a:gd name="connsiteY445" fmla="*/ 5501594 h 6858002"/>
                  <a:gd name="connsiteX446" fmla="*/ 4476560 w 4572002"/>
                  <a:gd name="connsiteY446" fmla="*/ 5548460 h 6858002"/>
                  <a:gd name="connsiteX447" fmla="*/ 4485703 w 4572002"/>
                  <a:gd name="connsiteY447" fmla="*/ 5606372 h 6858002"/>
                  <a:gd name="connsiteX448" fmla="*/ 4505134 w 4572002"/>
                  <a:gd name="connsiteY448" fmla="*/ 5706959 h 6858002"/>
                  <a:gd name="connsiteX449" fmla="*/ 4508183 w 4572002"/>
                  <a:gd name="connsiteY449" fmla="*/ 5733440 h 6858002"/>
                  <a:gd name="connsiteX450" fmla="*/ 4517519 w 4572002"/>
                  <a:gd name="connsiteY450" fmla="*/ 5781830 h 6858002"/>
                  <a:gd name="connsiteX451" fmla="*/ 4519234 w 4572002"/>
                  <a:gd name="connsiteY451" fmla="*/ 5790592 h 6858002"/>
                  <a:gd name="connsiteX452" fmla="*/ 4542855 w 4572002"/>
                  <a:gd name="connsiteY452" fmla="*/ 5864318 h 6858002"/>
                  <a:gd name="connsiteX453" fmla="*/ 4544759 w 4572002"/>
                  <a:gd name="connsiteY453" fmla="*/ 5902610 h 6858002"/>
                  <a:gd name="connsiteX454" fmla="*/ 4544951 w 4572002"/>
                  <a:gd name="connsiteY454" fmla="*/ 6012723 h 6858002"/>
                  <a:gd name="connsiteX455" fmla="*/ 4541332 w 4572002"/>
                  <a:gd name="connsiteY455" fmla="*/ 6059397 h 6858002"/>
                  <a:gd name="connsiteX456" fmla="*/ 4527426 w 4572002"/>
                  <a:gd name="connsiteY456" fmla="*/ 6171605 h 6858002"/>
                  <a:gd name="connsiteX457" fmla="*/ 4520568 w 4572002"/>
                  <a:gd name="connsiteY457" fmla="*/ 6242093 h 6858002"/>
                  <a:gd name="connsiteX458" fmla="*/ 4509706 w 4572002"/>
                  <a:gd name="connsiteY458" fmla="*/ 6323058 h 6858002"/>
                  <a:gd name="connsiteX459" fmla="*/ 4502848 w 4572002"/>
                  <a:gd name="connsiteY459" fmla="*/ 6415833 h 6858002"/>
                  <a:gd name="connsiteX460" fmla="*/ 4482084 w 4572002"/>
                  <a:gd name="connsiteY460" fmla="*/ 6584812 h 6858002"/>
                  <a:gd name="connsiteX461" fmla="*/ 4460557 w 4572002"/>
                  <a:gd name="connsiteY461" fmla="*/ 6748458 h 6858002"/>
                  <a:gd name="connsiteX462" fmla="*/ 4441507 w 4572002"/>
                  <a:gd name="connsiteY462" fmla="*/ 6815516 h 6858002"/>
                  <a:gd name="connsiteX463" fmla="*/ 4431806 w 4572002"/>
                  <a:gd name="connsiteY463" fmla="*/ 6858001 h 6858002"/>
                  <a:gd name="connsiteX464" fmla="*/ 4259554 w 4572002"/>
                  <a:gd name="connsiteY464" fmla="*/ 6858001 h 6858002"/>
                  <a:gd name="connsiteX465" fmla="*/ 4259554 w 4572002"/>
                  <a:gd name="connsiteY465" fmla="*/ 6858002 h 6858002"/>
                  <a:gd name="connsiteX466" fmla="*/ 0 w 4572002"/>
                  <a:gd name="connsiteY466" fmla="*/ 6858002 h 6858002"/>
                  <a:gd name="connsiteX467" fmla="*/ 0 w 4572002"/>
                  <a:gd name="connsiteY467" fmla="*/ 2 h 6858002"/>
                  <a:gd name="connsiteX468" fmla="*/ 3766492 w 4572002"/>
                  <a:gd name="connsiteY468" fmla="*/ 1 h 6858002"/>
                  <a:gd name="connsiteX469" fmla="*/ 3769210 w 4572002"/>
                  <a:gd name="connsiteY469" fmla="*/ 21486 h 68580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  <a:cxn ang="0">
                    <a:pos x="connsiteX276" y="connsiteY276"/>
                  </a:cxn>
                  <a:cxn ang="0">
                    <a:pos x="connsiteX277" y="connsiteY277"/>
                  </a:cxn>
                  <a:cxn ang="0">
                    <a:pos x="connsiteX278" y="connsiteY278"/>
                  </a:cxn>
                  <a:cxn ang="0">
                    <a:pos x="connsiteX279" y="connsiteY279"/>
                  </a:cxn>
                  <a:cxn ang="0">
                    <a:pos x="connsiteX280" y="connsiteY280"/>
                  </a:cxn>
                  <a:cxn ang="0">
                    <a:pos x="connsiteX281" y="connsiteY281"/>
                  </a:cxn>
                  <a:cxn ang="0">
                    <a:pos x="connsiteX282" y="connsiteY282"/>
                  </a:cxn>
                  <a:cxn ang="0">
                    <a:pos x="connsiteX283" y="connsiteY283"/>
                  </a:cxn>
                  <a:cxn ang="0">
                    <a:pos x="connsiteX284" y="connsiteY284"/>
                  </a:cxn>
                  <a:cxn ang="0">
                    <a:pos x="connsiteX285" y="connsiteY285"/>
                  </a:cxn>
                  <a:cxn ang="0">
                    <a:pos x="connsiteX286" y="connsiteY286"/>
                  </a:cxn>
                  <a:cxn ang="0">
                    <a:pos x="connsiteX287" y="connsiteY287"/>
                  </a:cxn>
                  <a:cxn ang="0">
                    <a:pos x="connsiteX288" y="connsiteY288"/>
                  </a:cxn>
                  <a:cxn ang="0">
                    <a:pos x="connsiteX289" y="connsiteY289"/>
                  </a:cxn>
                  <a:cxn ang="0">
                    <a:pos x="connsiteX290" y="connsiteY290"/>
                  </a:cxn>
                  <a:cxn ang="0">
                    <a:pos x="connsiteX291" y="connsiteY291"/>
                  </a:cxn>
                  <a:cxn ang="0">
                    <a:pos x="connsiteX292" y="connsiteY292"/>
                  </a:cxn>
                  <a:cxn ang="0">
                    <a:pos x="connsiteX293" y="connsiteY293"/>
                  </a:cxn>
                  <a:cxn ang="0">
                    <a:pos x="connsiteX294" y="connsiteY294"/>
                  </a:cxn>
                  <a:cxn ang="0">
                    <a:pos x="connsiteX295" y="connsiteY295"/>
                  </a:cxn>
                  <a:cxn ang="0">
                    <a:pos x="connsiteX296" y="connsiteY296"/>
                  </a:cxn>
                  <a:cxn ang="0">
                    <a:pos x="connsiteX297" y="connsiteY297"/>
                  </a:cxn>
                  <a:cxn ang="0">
                    <a:pos x="connsiteX298" y="connsiteY298"/>
                  </a:cxn>
                  <a:cxn ang="0">
                    <a:pos x="connsiteX299" y="connsiteY299"/>
                  </a:cxn>
                  <a:cxn ang="0">
                    <a:pos x="connsiteX300" y="connsiteY300"/>
                  </a:cxn>
                  <a:cxn ang="0">
                    <a:pos x="connsiteX301" y="connsiteY301"/>
                  </a:cxn>
                  <a:cxn ang="0">
                    <a:pos x="connsiteX302" y="connsiteY302"/>
                  </a:cxn>
                  <a:cxn ang="0">
                    <a:pos x="connsiteX303" y="connsiteY303"/>
                  </a:cxn>
                  <a:cxn ang="0">
                    <a:pos x="connsiteX304" y="connsiteY304"/>
                  </a:cxn>
                  <a:cxn ang="0">
                    <a:pos x="connsiteX305" y="connsiteY305"/>
                  </a:cxn>
                  <a:cxn ang="0">
                    <a:pos x="connsiteX306" y="connsiteY306"/>
                  </a:cxn>
                  <a:cxn ang="0">
                    <a:pos x="connsiteX307" y="connsiteY307"/>
                  </a:cxn>
                  <a:cxn ang="0">
                    <a:pos x="connsiteX308" y="connsiteY308"/>
                  </a:cxn>
                  <a:cxn ang="0">
                    <a:pos x="connsiteX309" y="connsiteY309"/>
                  </a:cxn>
                  <a:cxn ang="0">
                    <a:pos x="connsiteX310" y="connsiteY310"/>
                  </a:cxn>
                  <a:cxn ang="0">
                    <a:pos x="connsiteX311" y="connsiteY311"/>
                  </a:cxn>
                  <a:cxn ang="0">
                    <a:pos x="connsiteX312" y="connsiteY312"/>
                  </a:cxn>
                  <a:cxn ang="0">
                    <a:pos x="connsiteX313" y="connsiteY313"/>
                  </a:cxn>
                  <a:cxn ang="0">
                    <a:pos x="connsiteX314" y="connsiteY314"/>
                  </a:cxn>
                  <a:cxn ang="0">
                    <a:pos x="connsiteX315" y="connsiteY315"/>
                  </a:cxn>
                  <a:cxn ang="0">
                    <a:pos x="connsiteX316" y="connsiteY316"/>
                  </a:cxn>
                  <a:cxn ang="0">
                    <a:pos x="connsiteX317" y="connsiteY317"/>
                  </a:cxn>
                  <a:cxn ang="0">
                    <a:pos x="connsiteX318" y="connsiteY318"/>
                  </a:cxn>
                  <a:cxn ang="0">
                    <a:pos x="connsiteX319" y="connsiteY319"/>
                  </a:cxn>
                  <a:cxn ang="0">
                    <a:pos x="connsiteX320" y="connsiteY320"/>
                  </a:cxn>
                  <a:cxn ang="0">
                    <a:pos x="connsiteX321" y="connsiteY321"/>
                  </a:cxn>
                  <a:cxn ang="0">
                    <a:pos x="connsiteX322" y="connsiteY322"/>
                  </a:cxn>
                  <a:cxn ang="0">
                    <a:pos x="connsiteX323" y="connsiteY323"/>
                  </a:cxn>
                  <a:cxn ang="0">
                    <a:pos x="connsiteX324" y="connsiteY324"/>
                  </a:cxn>
                  <a:cxn ang="0">
                    <a:pos x="connsiteX325" y="connsiteY325"/>
                  </a:cxn>
                  <a:cxn ang="0">
                    <a:pos x="connsiteX326" y="connsiteY326"/>
                  </a:cxn>
                  <a:cxn ang="0">
                    <a:pos x="connsiteX327" y="connsiteY327"/>
                  </a:cxn>
                  <a:cxn ang="0">
                    <a:pos x="connsiteX328" y="connsiteY328"/>
                  </a:cxn>
                  <a:cxn ang="0">
                    <a:pos x="connsiteX329" y="connsiteY329"/>
                  </a:cxn>
                  <a:cxn ang="0">
                    <a:pos x="connsiteX330" y="connsiteY330"/>
                  </a:cxn>
                  <a:cxn ang="0">
                    <a:pos x="connsiteX331" y="connsiteY331"/>
                  </a:cxn>
                  <a:cxn ang="0">
                    <a:pos x="connsiteX332" y="connsiteY332"/>
                  </a:cxn>
                  <a:cxn ang="0">
                    <a:pos x="connsiteX333" y="connsiteY333"/>
                  </a:cxn>
                  <a:cxn ang="0">
                    <a:pos x="connsiteX334" y="connsiteY334"/>
                  </a:cxn>
                  <a:cxn ang="0">
                    <a:pos x="connsiteX335" y="connsiteY335"/>
                  </a:cxn>
                  <a:cxn ang="0">
                    <a:pos x="connsiteX336" y="connsiteY336"/>
                  </a:cxn>
                  <a:cxn ang="0">
                    <a:pos x="connsiteX337" y="connsiteY337"/>
                  </a:cxn>
                  <a:cxn ang="0">
                    <a:pos x="connsiteX338" y="connsiteY338"/>
                  </a:cxn>
                  <a:cxn ang="0">
                    <a:pos x="connsiteX339" y="connsiteY339"/>
                  </a:cxn>
                  <a:cxn ang="0">
                    <a:pos x="connsiteX340" y="connsiteY340"/>
                  </a:cxn>
                  <a:cxn ang="0">
                    <a:pos x="connsiteX341" y="connsiteY341"/>
                  </a:cxn>
                  <a:cxn ang="0">
                    <a:pos x="connsiteX342" y="connsiteY342"/>
                  </a:cxn>
                  <a:cxn ang="0">
                    <a:pos x="connsiteX343" y="connsiteY343"/>
                  </a:cxn>
                  <a:cxn ang="0">
                    <a:pos x="connsiteX344" y="connsiteY344"/>
                  </a:cxn>
                  <a:cxn ang="0">
                    <a:pos x="connsiteX345" y="connsiteY345"/>
                  </a:cxn>
                  <a:cxn ang="0">
                    <a:pos x="connsiteX346" y="connsiteY346"/>
                  </a:cxn>
                  <a:cxn ang="0">
                    <a:pos x="connsiteX347" y="connsiteY347"/>
                  </a:cxn>
                  <a:cxn ang="0">
                    <a:pos x="connsiteX348" y="connsiteY348"/>
                  </a:cxn>
                  <a:cxn ang="0">
                    <a:pos x="connsiteX349" y="connsiteY349"/>
                  </a:cxn>
                  <a:cxn ang="0">
                    <a:pos x="connsiteX350" y="connsiteY350"/>
                  </a:cxn>
                  <a:cxn ang="0">
                    <a:pos x="connsiteX351" y="connsiteY351"/>
                  </a:cxn>
                  <a:cxn ang="0">
                    <a:pos x="connsiteX352" y="connsiteY352"/>
                  </a:cxn>
                  <a:cxn ang="0">
                    <a:pos x="connsiteX353" y="connsiteY353"/>
                  </a:cxn>
                  <a:cxn ang="0">
                    <a:pos x="connsiteX354" y="connsiteY354"/>
                  </a:cxn>
                  <a:cxn ang="0">
                    <a:pos x="connsiteX355" y="connsiteY355"/>
                  </a:cxn>
                  <a:cxn ang="0">
                    <a:pos x="connsiteX356" y="connsiteY356"/>
                  </a:cxn>
                  <a:cxn ang="0">
                    <a:pos x="connsiteX357" y="connsiteY357"/>
                  </a:cxn>
                  <a:cxn ang="0">
                    <a:pos x="connsiteX358" y="connsiteY358"/>
                  </a:cxn>
                  <a:cxn ang="0">
                    <a:pos x="connsiteX359" y="connsiteY359"/>
                  </a:cxn>
                  <a:cxn ang="0">
                    <a:pos x="connsiteX360" y="connsiteY360"/>
                  </a:cxn>
                  <a:cxn ang="0">
                    <a:pos x="connsiteX361" y="connsiteY361"/>
                  </a:cxn>
                  <a:cxn ang="0">
                    <a:pos x="connsiteX362" y="connsiteY362"/>
                  </a:cxn>
                  <a:cxn ang="0">
                    <a:pos x="connsiteX363" y="connsiteY363"/>
                  </a:cxn>
                  <a:cxn ang="0">
                    <a:pos x="connsiteX364" y="connsiteY364"/>
                  </a:cxn>
                  <a:cxn ang="0">
                    <a:pos x="connsiteX365" y="connsiteY365"/>
                  </a:cxn>
                  <a:cxn ang="0">
                    <a:pos x="connsiteX366" y="connsiteY366"/>
                  </a:cxn>
                  <a:cxn ang="0">
                    <a:pos x="connsiteX367" y="connsiteY367"/>
                  </a:cxn>
                  <a:cxn ang="0">
                    <a:pos x="connsiteX368" y="connsiteY368"/>
                  </a:cxn>
                  <a:cxn ang="0">
                    <a:pos x="connsiteX369" y="connsiteY369"/>
                  </a:cxn>
                  <a:cxn ang="0">
                    <a:pos x="connsiteX370" y="connsiteY370"/>
                  </a:cxn>
                  <a:cxn ang="0">
                    <a:pos x="connsiteX371" y="connsiteY371"/>
                  </a:cxn>
                  <a:cxn ang="0">
                    <a:pos x="connsiteX372" y="connsiteY372"/>
                  </a:cxn>
                  <a:cxn ang="0">
                    <a:pos x="connsiteX373" y="connsiteY373"/>
                  </a:cxn>
                  <a:cxn ang="0">
                    <a:pos x="connsiteX374" y="connsiteY374"/>
                  </a:cxn>
                  <a:cxn ang="0">
                    <a:pos x="connsiteX375" y="connsiteY375"/>
                  </a:cxn>
                  <a:cxn ang="0">
                    <a:pos x="connsiteX376" y="connsiteY376"/>
                  </a:cxn>
                  <a:cxn ang="0">
                    <a:pos x="connsiteX377" y="connsiteY377"/>
                  </a:cxn>
                  <a:cxn ang="0">
                    <a:pos x="connsiteX378" y="connsiteY378"/>
                  </a:cxn>
                  <a:cxn ang="0">
                    <a:pos x="connsiteX379" y="connsiteY379"/>
                  </a:cxn>
                  <a:cxn ang="0">
                    <a:pos x="connsiteX380" y="connsiteY380"/>
                  </a:cxn>
                  <a:cxn ang="0">
                    <a:pos x="connsiteX381" y="connsiteY381"/>
                  </a:cxn>
                  <a:cxn ang="0">
                    <a:pos x="connsiteX382" y="connsiteY382"/>
                  </a:cxn>
                  <a:cxn ang="0">
                    <a:pos x="connsiteX383" y="connsiteY383"/>
                  </a:cxn>
                  <a:cxn ang="0">
                    <a:pos x="connsiteX384" y="connsiteY384"/>
                  </a:cxn>
                  <a:cxn ang="0">
                    <a:pos x="connsiteX385" y="connsiteY385"/>
                  </a:cxn>
                  <a:cxn ang="0">
                    <a:pos x="connsiteX386" y="connsiteY386"/>
                  </a:cxn>
                  <a:cxn ang="0">
                    <a:pos x="connsiteX387" y="connsiteY387"/>
                  </a:cxn>
                  <a:cxn ang="0">
                    <a:pos x="connsiteX388" y="connsiteY388"/>
                  </a:cxn>
                  <a:cxn ang="0">
                    <a:pos x="connsiteX389" y="connsiteY389"/>
                  </a:cxn>
                  <a:cxn ang="0">
                    <a:pos x="connsiteX390" y="connsiteY390"/>
                  </a:cxn>
                  <a:cxn ang="0">
                    <a:pos x="connsiteX391" y="connsiteY391"/>
                  </a:cxn>
                  <a:cxn ang="0">
                    <a:pos x="connsiteX392" y="connsiteY392"/>
                  </a:cxn>
                  <a:cxn ang="0">
                    <a:pos x="connsiteX393" y="connsiteY393"/>
                  </a:cxn>
                  <a:cxn ang="0">
                    <a:pos x="connsiteX394" y="connsiteY394"/>
                  </a:cxn>
                  <a:cxn ang="0">
                    <a:pos x="connsiteX395" y="connsiteY395"/>
                  </a:cxn>
                  <a:cxn ang="0">
                    <a:pos x="connsiteX396" y="connsiteY396"/>
                  </a:cxn>
                  <a:cxn ang="0">
                    <a:pos x="connsiteX397" y="connsiteY397"/>
                  </a:cxn>
                  <a:cxn ang="0">
                    <a:pos x="connsiteX398" y="connsiteY398"/>
                  </a:cxn>
                  <a:cxn ang="0">
                    <a:pos x="connsiteX399" y="connsiteY399"/>
                  </a:cxn>
                  <a:cxn ang="0">
                    <a:pos x="connsiteX400" y="connsiteY400"/>
                  </a:cxn>
                  <a:cxn ang="0">
                    <a:pos x="connsiteX401" y="connsiteY401"/>
                  </a:cxn>
                  <a:cxn ang="0">
                    <a:pos x="connsiteX402" y="connsiteY402"/>
                  </a:cxn>
                  <a:cxn ang="0">
                    <a:pos x="connsiteX403" y="connsiteY403"/>
                  </a:cxn>
                  <a:cxn ang="0">
                    <a:pos x="connsiteX404" y="connsiteY404"/>
                  </a:cxn>
                  <a:cxn ang="0">
                    <a:pos x="connsiteX405" y="connsiteY405"/>
                  </a:cxn>
                  <a:cxn ang="0">
                    <a:pos x="connsiteX406" y="connsiteY406"/>
                  </a:cxn>
                  <a:cxn ang="0">
                    <a:pos x="connsiteX407" y="connsiteY407"/>
                  </a:cxn>
                  <a:cxn ang="0">
                    <a:pos x="connsiteX408" y="connsiteY408"/>
                  </a:cxn>
                  <a:cxn ang="0">
                    <a:pos x="connsiteX409" y="connsiteY409"/>
                  </a:cxn>
                  <a:cxn ang="0">
                    <a:pos x="connsiteX410" y="connsiteY410"/>
                  </a:cxn>
                  <a:cxn ang="0">
                    <a:pos x="connsiteX411" y="connsiteY411"/>
                  </a:cxn>
                  <a:cxn ang="0">
                    <a:pos x="connsiteX412" y="connsiteY412"/>
                  </a:cxn>
                  <a:cxn ang="0">
                    <a:pos x="connsiteX413" y="connsiteY413"/>
                  </a:cxn>
                  <a:cxn ang="0">
                    <a:pos x="connsiteX414" y="connsiteY414"/>
                  </a:cxn>
                  <a:cxn ang="0">
                    <a:pos x="connsiteX415" y="connsiteY415"/>
                  </a:cxn>
                  <a:cxn ang="0">
                    <a:pos x="connsiteX416" y="connsiteY416"/>
                  </a:cxn>
                  <a:cxn ang="0">
                    <a:pos x="connsiteX417" y="connsiteY417"/>
                  </a:cxn>
                  <a:cxn ang="0">
                    <a:pos x="connsiteX418" y="connsiteY418"/>
                  </a:cxn>
                  <a:cxn ang="0">
                    <a:pos x="connsiteX419" y="connsiteY419"/>
                  </a:cxn>
                  <a:cxn ang="0">
                    <a:pos x="connsiteX420" y="connsiteY420"/>
                  </a:cxn>
                  <a:cxn ang="0">
                    <a:pos x="connsiteX421" y="connsiteY421"/>
                  </a:cxn>
                  <a:cxn ang="0">
                    <a:pos x="connsiteX422" y="connsiteY422"/>
                  </a:cxn>
                  <a:cxn ang="0">
                    <a:pos x="connsiteX423" y="connsiteY423"/>
                  </a:cxn>
                  <a:cxn ang="0">
                    <a:pos x="connsiteX424" y="connsiteY424"/>
                  </a:cxn>
                  <a:cxn ang="0">
                    <a:pos x="connsiteX425" y="connsiteY425"/>
                  </a:cxn>
                  <a:cxn ang="0">
                    <a:pos x="connsiteX426" y="connsiteY426"/>
                  </a:cxn>
                  <a:cxn ang="0">
                    <a:pos x="connsiteX427" y="connsiteY427"/>
                  </a:cxn>
                  <a:cxn ang="0">
                    <a:pos x="connsiteX428" y="connsiteY428"/>
                  </a:cxn>
                  <a:cxn ang="0">
                    <a:pos x="connsiteX429" y="connsiteY429"/>
                  </a:cxn>
                  <a:cxn ang="0">
                    <a:pos x="connsiteX430" y="connsiteY430"/>
                  </a:cxn>
                  <a:cxn ang="0">
                    <a:pos x="connsiteX431" y="connsiteY431"/>
                  </a:cxn>
                  <a:cxn ang="0">
                    <a:pos x="connsiteX432" y="connsiteY432"/>
                  </a:cxn>
                  <a:cxn ang="0">
                    <a:pos x="connsiteX433" y="connsiteY433"/>
                  </a:cxn>
                  <a:cxn ang="0">
                    <a:pos x="connsiteX434" y="connsiteY434"/>
                  </a:cxn>
                  <a:cxn ang="0">
                    <a:pos x="connsiteX435" y="connsiteY435"/>
                  </a:cxn>
                  <a:cxn ang="0">
                    <a:pos x="connsiteX436" y="connsiteY436"/>
                  </a:cxn>
                  <a:cxn ang="0">
                    <a:pos x="connsiteX437" y="connsiteY437"/>
                  </a:cxn>
                  <a:cxn ang="0">
                    <a:pos x="connsiteX438" y="connsiteY438"/>
                  </a:cxn>
                  <a:cxn ang="0">
                    <a:pos x="connsiteX439" y="connsiteY439"/>
                  </a:cxn>
                  <a:cxn ang="0">
                    <a:pos x="connsiteX440" y="connsiteY440"/>
                  </a:cxn>
                  <a:cxn ang="0">
                    <a:pos x="connsiteX441" y="connsiteY441"/>
                  </a:cxn>
                  <a:cxn ang="0">
                    <a:pos x="connsiteX442" y="connsiteY442"/>
                  </a:cxn>
                  <a:cxn ang="0">
                    <a:pos x="connsiteX443" y="connsiteY443"/>
                  </a:cxn>
                  <a:cxn ang="0">
                    <a:pos x="connsiteX444" y="connsiteY444"/>
                  </a:cxn>
                  <a:cxn ang="0">
                    <a:pos x="connsiteX445" y="connsiteY445"/>
                  </a:cxn>
                  <a:cxn ang="0">
                    <a:pos x="connsiteX446" y="connsiteY446"/>
                  </a:cxn>
                  <a:cxn ang="0">
                    <a:pos x="connsiteX447" y="connsiteY447"/>
                  </a:cxn>
                  <a:cxn ang="0">
                    <a:pos x="connsiteX448" y="connsiteY448"/>
                  </a:cxn>
                  <a:cxn ang="0">
                    <a:pos x="connsiteX449" y="connsiteY449"/>
                  </a:cxn>
                  <a:cxn ang="0">
                    <a:pos x="connsiteX450" y="connsiteY450"/>
                  </a:cxn>
                  <a:cxn ang="0">
                    <a:pos x="connsiteX451" y="connsiteY451"/>
                  </a:cxn>
                  <a:cxn ang="0">
                    <a:pos x="connsiteX452" y="connsiteY452"/>
                  </a:cxn>
                  <a:cxn ang="0">
                    <a:pos x="connsiteX453" y="connsiteY453"/>
                  </a:cxn>
                  <a:cxn ang="0">
                    <a:pos x="connsiteX454" y="connsiteY454"/>
                  </a:cxn>
                  <a:cxn ang="0">
                    <a:pos x="connsiteX455" y="connsiteY455"/>
                  </a:cxn>
                  <a:cxn ang="0">
                    <a:pos x="connsiteX456" y="connsiteY456"/>
                  </a:cxn>
                  <a:cxn ang="0">
                    <a:pos x="connsiteX457" y="connsiteY457"/>
                  </a:cxn>
                  <a:cxn ang="0">
                    <a:pos x="connsiteX458" y="connsiteY458"/>
                  </a:cxn>
                  <a:cxn ang="0">
                    <a:pos x="connsiteX459" y="connsiteY459"/>
                  </a:cxn>
                  <a:cxn ang="0">
                    <a:pos x="connsiteX460" y="connsiteY460"/>
                  </a:cxn>
                  <a:cxn ang="0">
                    <a:pos x="connsiteX461" y="connsiteY461"/>
                  </a:cxn>
                  <a:cxn ang="0">
                    <a:pos x="connsiteX462" y="connsiteY462"/>
                  </a:cxn>
                  <a:cxn ang="0">
                    <a:pos x="connsiteX463" y="connsiteY463"/>
                  </a:cxn>
                  <a:cxn ang="0">
                    <a:pos x="connsiteX464" y="connsiteY464"/>
                  </a:cxn>
                  <a:cxn ang="0">
                    <a:pos x="connsiteX465" y="connsiteY465"/>
                  </a:cxn>
                  <a:cxn ang="0">
                    <a:pos x="connsiteX466" y="connsiteY466"/>
                  </a:cxn>
                  <a:cxn ang="0">
                    <a:pos x="connsiteX467" y="connsiteY467"/>
                  </a:cxn>
                  <a:cxn ang="0">
                    <a:pos x="connsiteX468" y="connsiteY468"/>
                  </a:cxn>
                  <a:cxn ang="0">
                    <a:pos x="connsiteX469" y="connsiteY469"/>
                  </a:cxn>
                </a:cxnLst>
                <a:rect l="l" t="t" r="r" b="b"/>
                <a:pathLst>
                  <a:path w="4572002" h="6858002">
                    <a:moveTo>
                      <a:pt x="4214994" y="6564620"/>
                    </a:moveTo>
                    <a:lnTo>
                      <a:pt x="4214994" y="6564621"/>
                    </a:lnTo>
                    <a:cubicBezTo>
                      <a:pt x="4225281" y="6575479"/>
                      <a:pt x="4231378" y="6582147"/>
                      <a:pt x="4237474" y="6588626"/>
                    </a:cubicBezTo>
                    <a:lnTo>
                      <a:pt x="4254096" y="6625225"/>
                    </a:lnTo>
                    <a:lnTo>
                      <a:pt x="4247001" y="6662540"/>
                    </a:lnTo>
                    <a:lnTo>
                      <a:pt x="4247000" y="6662541"/>
                    </a:lnTo>
                    <a:lnTo>
                      <a:pt x="4246999" y="6662544"/>
                    </a:lnTo>
                    <a:lnTo>
                      <a:pt x="4235550" y="6683027"/>
                    </a:lnTo>
                    <a:lnTo>
                      <a:pt x="4232403" y="6702976"/>
                    </a:lnTo>
                    <a:lnTo>
                      <a:pt x="4232403" y="6702977"/>
                    </a:lnTo>
                    <a:cubicBezTo>
                      <a:pt x="4232808" y="6716169"/>
                      <a:pt x="4237951" y="6729219"/>
                      <a:pt x="4246238" y="6742553"/>
                    </a:cubicBezTo>
                    <a:lnTo>
                      <a:pt x="4246239" y="6742555"/>
                    </a:lnTo>
                    <a:lnTo>
                      <a:pt x="4265716" y="6812062"/>
                    </a:lnTo>
                    <a:lnTo>
                      <a:pt x="4265717" y="6812064"/>
                    </a:lnTo>
                    <a:lnTo>
                      <a:pt x="4265717" y="6812063"/>
                    </a:lnTo>
                    <a:lnTo>
                      <a:pt x="4265716" y="6812062"/>
                    </a:lnTo>
                    <a:lnTo>
                      <a:pt x="4260942" y="6776800"/>
                    </a:lnTo>
                    <a:lnTo>
                      <a:pt x="4246239" y="6742555"/>
                    </a:lnTo>
                    <a:lnTo>
                      <a:pt x="4246238" y="6742552"/>
                    </a:lnTo>
                    <a:lnTo>
                      <a:pt x="4232403" y="6702976"/>
                    </a:lnTo>
                    <a:lnTo>
                      <a:pt x="4246999" y="6662544"/>
                    </a:lnTo>
                    <a:lnTo>
                      <a:pt x="4247000" y="6662542"/>
                    </a:lnTo>
                    <a:lnTo>
                      <a:pt x="4247001" y="6662540"/>
                    </a:lnTo>
                    <a:lnTo>
                      <a:pt x="4254084" y="6645552"/>
                    </a:lnTo>
                    <a:lnTo>
                      <a:pt x="4254096" y="6625225"/>
                    </a:lnTo>
                    <a:lnTo>
                      <a:pt x="4254096" y="6625224"/>
                    </a:lnTo>
                    <a:cubicBezTo>
                      <a:pt x="4252000" y="6611341"/>
                      <a:pt x="4245951" y="6597578"/>
                      <a:pt x="4237474" y="6588625"/>
                    </a:cubicBezTo>
                    <a:close/>
                    <a:moveTo>
                      <a:pt x="4295315" y="6438981"/>
                    </a:moveTo>
                    <a:lnTo>
                      <a:pt x="4275385" y="6463840"/>
                    </a:lnTo>
                    <a:lnTo>
                      <a:pt x="4275382" y="6463849"/>
                    </a:lnTo>
                    <a:lnTo>
                      <a:pt x="4261587" y="6513012"/>
                    </a:lnTo>
                    <a:lnTo>
                      <a:pt x="4242781" y="6546194"/>
                    </a:lnTo>
                    <a:lnTo>
                      <a:pt x="4242781" y="6546195"/>
                    </a:lnTo>
                    <a:lnTo>
                      <a:pt x="4259120" y="6521804"/>
                    </a:lnTo>
                    <a:lnTo>
                      <a:pt x="4261587" y="6513012"/>
                    </a:lnTo>
                    <a:lnTo>
                      <a:pt x="4264398" y="6508052"/>
                    </a:lnTo>
                    <a:lnTo>
                      <a:pt x="4275382" y="6463849"/>
                    </a:lnTo>
                    <a:lnTo>
                      <a:pt x="4275385" y="6463841"/>
                    </a:lnTo>
                    <a:cubicBezTo>
                      <a:pt x="4278336" y="6451650"/>
                      <a:pt x="4285813" y="6444077"/>
                      <a:pt x="4295315" y="6438981"/>
                    </a:cubicBezTo>
                    <a:close/>
                    <a:moveTo>
                      <a:pt x="4381289" y="6365204"/>
                    </a:moveTo>
                    <a:lnTo>
                      <a:pt x="4380008" y="6387910"/>
                    </a:lnTo>
                    <a:lnTo>
                      <a:pt x="4378243" y="6391549"/>
                    </a:lnTo>
                    <a:lnTo>
                      <a:pt x="4370589" y="6407332"/>
                    </a:lnTo>
                    <a:lnTo>
                      <a:pt x="4370589" y="6407333"/>
                    </a:lnTo>
                    <a:lnTo>
                      <a:pt x="4378243" y="6391549"/>
                    </a:lnTo>
                    <a:lnTo>
                      <a:pt x="4380008" y="6387910"/>
                    </a:lnTo>
                    <a:close/>
                    <a:moveTo>
                      <a:pt x="4142220" y="4221391"/>
                    </a:moveTo>
                    <a:lnTo>
                      <a:pt x="4142220" y="4221392"/>
                    </a:lnTo>
                    <a:cubicBezTo>
                      <a:pt x="4142982" y="4232061"/>
                      <a:pt x="4143172" y="4243873"/>
                      <a:pt x="4147936" y="4253015"/>
                    </a:cubicBezTo>
                    <a:cubicBezTo>
                      <a:pt x="4160129" y="4277402"/>
                      <a:pt x="4175749" y="4300071"/>
                      <a:pt x="4187752" y="4324646"/>
                    </a:cubicBezTo>
                    <a:lnTo>
                      <a:pt x="4196706" y="4363891"/>
                    </a:lnTo>
                    <a:lnTo>
                      <a:pt x="4195944" y="4482004"/>
                    </a:lnTo>
                    <a:cubicBezTo>
                      <a:pt x="4193276" y="4546776"/>
                      <a:pt x="4192704" y="4612500"/>
                      <a:pt x="4135934" y="4659174"/>
                    </a:cubicBezTo>
                    <a:cubicBezTo>
                      <a:pt x="4131362" y="4662986"/>
                      <a:pt x="4128694" y="4671176"/>
                      <a:pt x="4127932" y="4677655"/>
                    </a:cubicBezTo>
                    <a:cubicBezTo>
                      <a:pt x="4124313" y="4707564"/>
                      <a:pt x="4123931" y="4738235"/>
                      <a:pt x="4118025" y="4767764"/>
                    </a:cubicBezTo>
                    <a:cubicBezTo>
                      <a:pt x="4115644" y="4779575"/>
                      <a:pt x="4114835" y="4790387"/>
                      <a:pt x="4116716" y="4800483"/>
                    </a:cubicBezTo>
                    <a:lnTo>
                      <a:pt x="4116716" y="4800484"/>
                    </a:lnTo>
                    <a:cubicBezTo>
                      <a:pt x="4118597" y="4810581"/>
                      <a:pt x="4123170" y="4819964"/>
                      <a:pt x="4131552" y="4828917"/>
                    </a:cubicBezTo>
                    <a:lnTo>
                      <a:pt x="4153733" y="4863343"/>
                    </a:lnTo>
                    <a:lnTo>
                      <a:pt x="4161262" y="4889275"/>
                    </a:lnTo>
                    <a:lnTo>
                      <a:pt x="4159557" y="4912168"/>
                    </a:lnTo>
                    <a:cubicBezTo>
                      <a:pt x="4157842" y="4919978"/>
                      <a:pt x="4157485" y="4927122"/>
                      <a:pt x="4158155" y="4933804"/>
                    </a:cubicBezTo>
                    <a:lnTo>
                      <a:pt x="4158155" y="4933805"/>
                    </a:lnTo>
                    <a:lnTo>
                      <a:pt x="4162914" y="4952673"/>
                    </a:lnTo>
                    <a:lnTo>
                      <a:pt x="4165707" y="4957454"/>
                    </a:lnTo>
                    <a:lnTo>
                      <a:pt x="4166985" y="4961456"/>
                    </a:lnTo>
                    <a:cubicBezTo>
                      <a:pt x="4171496" y="4970097"/>
                      <a:pt x="4177202" y="4978394"/>
                      <a:pt x="4182989" y="4987038"/>
                    </a:cubicBezTo>
                    <a:cubicBezTo>
                      <a:pt x="4194228" y="5003802"/>
                      <a:pt x="4208326" y="5022853"/>
                      <a:pt x="4209468" y="5041522"/>
                    </a:cubicBezTo>
                    <a:cubicBezTo>
                      <a:pt x="4210087" y="5052096"/>
                      <a:pt x="4213005" y="5062300"/>
                      <a:pt x="4216684" y="5072376"/>
                    </a:cubicBezTo>
                    <a:lnTo>
                      <a:pt x="4222587" y="5087441"/>
                    </a:lnTo>
                    <a:lnTo>
                      <a:pt x="4235615" y="5133220"/>
                    </a:lnTo>
                    <a:lnTo>
                      <a:pt x="4235616" y="5133225"/>
                    </a:lnTo>
                    <a:lnTo>
                      <a:pt x="4228901" y="5166113"/>
                    </a:lnTo>
                    <a:lnTo>
                      <a:pt x="4228901" y="5166114"/>
                    </a:lnTo>
                    <a:cubicBezTo>
                      <a:pt x="4228139" y="5167638"/>
                      <a:pt x="4228712" y="5169781"/>
                      <a:pt x="4229593" y="5172091"/>
                    </a:cubicBezTo>
                    <a:lnTo>
                      <a:pt x="4232139" y="5179068"/>
                    </a:lnTo>
                    <a:cubicBezTo>
                      <a:pt x="4235759" y="5196595"/>
                      <a:pt x="4235807" y="5213598"/>
                      <a:pt x="4231973" y="5229434"/>
                    </a:cubicBezTo>
                    <a:lnTo>
                      <a:pt x="4225669" y="5241089"/>
                    </a:lnTo>
                    <a:lnTo>
                      <a:pt x="4208517" y="5272796"/>
                    </a:lnTo>
                    <a:cubicBezTo>
                      <a:pt x="4196871" y="5285441"/>
                      <a:pt x="4189165" y="5298595"/>
                      <a:pt x="4184613" y="5312288"/>
                    </a:cubicBezTo>
                    <a:lnTo>
                      <a:pt x="4183557" y="5321350"/>
                    </a:lnTo>
                    <a:lnTo>
                      <a:pt x="4181083" y="5326163"/>
                    </a:lnTo>
                    <a:lnTo>
                      <a:pt x="4179637" y="5355014"/>
                    </a:lnTo>
                    <a:lnTo>
                      <a:pt x="4179637" y="5355015"/>
                    </a:lnTo>
                    <a:cubicBezTo>
                      <a:pt x="4180286" y="5364883"/>
                      <a:pt x="4181989" y="5375003"/>
                      <a:pt x="4184513" y="5385385"/>
                    </a:cubicBezTo>
                    <a:cubicBezTo>
                      <a:pt x="4187752" y="5398722"/>
                      <a:pt x="4190038" y="5412058"/>
                      <a:pt x="4192704" y="5425583"/>
                    </a:cubicBezTo>
                    <a:cubicBezTo>
                      <a:pt x="4196514" y="5443871"/>
                      <a:pt x="4200516" y="5462352"/>
                      <a:pt x="4204327" y="5480638"/>
                    </a:cubicBezTo>
                    <a:lnTo>
                      <a:pt x="4208850" y="5507668"/>
                    </a:lnTo>
                    <a:lnTo>
                      <a:pt x="4198232" y="5531692"/>
                    </a:lnTo>
                    <a:lnTo>
                      <a:pt x="4198231" y="5531693"/>
                    </a:lnTo>
                    <a:cubicBezTo>
                      <a:pt x="4191181" y="5537600"/>
                      <a:pt x="4187989" y="5542649"/>
                      <a:pt x="4188085" y="5547578"/>
                    </a:cubicBezTo>
                    <a:lnTo>
                      <a:pt x="4188085" y="5547579"/>
                    </a:lnTo>
                    <a:cubicBezTo>
                      <a:pt x="4188180" y="5552508"/>
                      <a:pt x="4191562" y="5557318"/>
                      <a:pt x="4197659" y="5562747"/>
                    </a:cubicBezTo>
                    <a:cubicBezTo>
                      <a:pt x="4240332" y="5600468"/>
                      <a:pt x="4267003" y="5646190"/>
                      <a:pt x="4268907" y="5704484"/>
                    </a:cubicBezTo>
                    <a:cubicBezTo>
                      <a:pt x="4269289" y="5716486"/>
                      <a:pt x="4271954" y="5728679"/>
                      <a:pt x="4274812" y="5740489"/>
                    </a:cubicBezTo>
                    <a:cubicBezTo>
                      <a:pt x="4276527" y="5747729"/>
                      <a:pt x="4278433" y="5756494"/>
                      <a:pt x="4283578" y="5760874"/>
                    </a:cubicBezTo>
                    <a:cubicBezTo>
                      <a:pt x="4322821" y="5794975"/>
                      <a:pt x="4350063" y="5837458"/>
                      <a:pt x="4371973" y="5883752"/>
                    </a:cubicBezTo>
                    <a:lnTo>
                      <a:pt x="4371974" y="5883757"/>
                    </a:lnTo>
                    <a:lnTo>
                      <a:pt x="4389877" y="5935946"/>
                    </a:lnTo>
                    <a:lnTo>
                      <a:pt x="4389878" y="5935950"/>
                    </a:lnTo>
                    <a:lnTo>
                      <a:pt x="4386259" y="5993290"/>
                    </a:lnTo>
                    <a:lnTo>
                      <a:pt x="4386259" y="5993291"/>
                    </a:lnTo>
                    <a:cubicBezTo>
                      <a:pt x="4385116" y="6004531"/>
                      <a:pt x="4385306" y="6017485"/>
                      <a:pt x="4379782" y="6026440"/>
                    </a:cubicBezTo>
                    <a:cubicBezTo>
                      <a:pt x="4362445" y="6054825"/>
                      <a:pt x="4343778" y="6082258"/>
                      <a:pt x="4323583" y="6108738"/>
                    </a:cubicBezTo>
                    <a:cubicBezTo>
                      <a:pt x="4314914" y="6120074"/>
                      <a:pt x="4309961" y="6126884"/>
                      <a:pt x="4309890" y="6133314"/>
                    </a:cubicBezTo>
                    <a:lnTo>
                      <a:pt x="4309890" y="6133315"/>
                    </a:lnTo>
                    <a:lnTo>
                      <a:pt x="4313591" y="6143190"/>
                    </a:lnTo>
                    <a:lnTo>
                      <a:pt x="4325486" y="6155600"/>
                    </a:lnTo>
                    <a:lnTo>
                      <a:pt x="4325488" y="6155603"/>
                    </a:lnTo>
                    <a:cubicBezTo>
                      <a:pt x="4347778" y="6175798"/>
                      <a:pt x="4359398" y="6200945"/>
                      <a:pt x="4364160" y="6228757"/>
                    </a:cubicBezTo>
                    <a:lnTo>
                      <a:pt x="4381497" y="6361540"/>
                    </a:lnTo>
                    <a:lnTo>
                      <a:pt x="4381497" y="6361539"/>
                    </a:lnTo>
                    <a:cubicBezTo>
                      <a:pt x="4377877" y="6317151"/>
                      <a:pt x="4371590" y="6272764"/>
                      <a:pt x="4364160" y="6228756"/>
                    </a:cubicBezTo>
                    <a:cubicBezTo>
                      <a:pt x="4359398" y="6200944"/>
                      <a:pt x="4347778" y="6175797"/>
                      <a:pt x="4325488" y="6155602"/>
                    </a:cubicBezTo>
                    <a:lnTo>
                      <a:pt x="4325486" y="6155600"/>
                    </a:lnTo>
                    <a:lnTo>
                      <a:pt x="4309890" y="6133315"/>
                    </a:lnTo>
                    <a:lnTo>
                      <a:pt x="4323583" y="6108739"/>
                    </a:lnTo>
                    <a:cubicBezTo>
                      <a:pt x="4343778" y="6082259"/>
                      <a:pt x="4362445" y="6054826"/>
                      <a:pt x="4379782" y="6026441"/>
                    </a:cubicBezTo>
                    <a:cubicBezTo>
                      <a:pt x="4385306" y="6017486"/>
                      <a:pt x="4385116" y="6004532"/>
                      <a:pt x="4386259" y="5993292"/>
                    </a:cubicBezTo>
                    <a:lnTo>
                      <a:pt x="4386259" y="5993290"/>
                    </a:lnTo>
                    <a:lnTo>
                      <a:pt x="4389712" y="5964477"/>
                    </a:lnTo>
                    <a:lnTo>
                      <a:pt x="4389878" y="5935950"/>
                    </a:lnTo>
                    <a:lnTo>
                      <a:pt x="4389878" y="5935949"/>
                    </a:lnTo>
                    <a:lnTo>
                      <a:pt x="4389877" y="5935946"/>
                    </a:lnTo>
                    <a:lnTo>
                      <a:pt x="4382997" y="5909351"/>
                    </a:lnTo>
                    <a:lnTo>
                      <a:pt x="4371974" y="5883757"/>
                    </a:lnTo>
                    <a:lnTo>
                      <a:pt x="4371973" y="5883751"/>
                    </a:lnTo>
                    <a:cubicBezTo>
                      <a:pt x="4350063" y="5837457"/>
                      <a:pt x="4322821" y="5794974"/>
                      <a:pt x="4283578" y="5760873"/>
                    </a:cubicBezTo>
                    <a:cubicBezTo>
                      <a:pt x="4278433" y="5756493"/>
                      <a:pt x="4276527" y="5747728"/>
                      <a:pt x="4274812" y="5740488"/>
                    </a:cubicBezTo>
                    <a:cubicBezTo>
                      <a:pt x="4271954" y="5728678"/>
                      <a:pt x="4269289" y="5716485"/>
                      <a:pt x="4268907" y="5704483"/>
                    </a:cubicBezTo>
                    <a:cubicBezTo>
                      <a:pt x="4267003" y="5646189"/>
                      <a:pt x="4240332" y="5600467"/>
                      <a:pt x="4197659" y="5562746"/>
                    </a:cubicBezTo>
                    <a:lnTo>
                      <a:pt x="4188085" y="5547578"/>
                    </a:lnTo>
                    <a:lnTo>
                      <a:pt x="4198231" y="5531694"/>
                    </a:lnTo>
                    <a:lnTo>
                      <a:pt x="4198232" y="5531692"/>
                    </a:lnTo>
                    <a:lnTo>
                      <a:pt x="4206630" y="5520422"/>
                    </a:lnTo>
                    <a:lnTo>
                      <a:pt x="4208850" y="5507668"/>
                    </a:lnTo>
                    <a:lnTo>
                      <a:pt x="4208850" y="5507667"/>
                    </a:lnTo>
                    <a:cubicBezTo>
                      <a:pt x="4208803" y="5498832"/>
                      <a:pt x="4206231" y="5489497"/>
                      <a:pt x="4204327" y="5480637"/>
                    </a:cubicBezTo>
                    <a:cubicBezTo>
                      <a:pt x="4200516" y="5462351"/>
                      <a:pt x="4196514" y="5443870"/>
                      <a:pt x="4192704" y="5425582"/>
                    </a:cubicBezTo>
                    <a:cubicBezTo>
                      <a:pt x="4190038" y="5412057"/>
                      <a:pt x="4187752" y="5398721"/>
                      <a:pt x="4184513" y="5385384"/>
                    </a:cubicBezTo>
                    <a:lnTo>
                      <a:pt x="4179637" y="5355014"/>
                    </a:lnTo>
                    <a:lnTo>
                      <a:pt x="4183557" y="5321350"/>
                    </a:lnTo>
                    <a:lnTo>
                      <a:pt x="4208517" y="5272797"/>
                    </a:lnTo>
                    <a:lnTo>
                      <a:pt x="4225669" y="5241089"/>
                    </a:lnTo>
                    <a:lnTo>
                      <a:pt x="4231973" y="5229433"/>
                    </a:lnTo>
                    <a:lnTo>
                      <a:pt x="4232139" y="5179068"/>
                    </a:lnTo>
                    <a:lnTo>
                      <a:pt x="4232139" y="5179067"/>
                    </a:lnTo>
                    <a:cubicBezTo>
                      <a:pt x="4231663" y="5176876"/>
                      <a:pt x="4230473" y="5174400"/>
                      <a:pt x="4229593" y="5172090"/>
                    </a:cubicBezTo>
                    <a:lnTo>
                      <a:pt x="4228901" y="5166114"/>
                    </a:lnTo>
                    <a:lnTo>
                      <a:pt x="4235616" y="5133225"/>
                    </a:lnTo>
                    <a:lnTo>
                      <a:pt x="4235616" y="5133224"/>
                    </a:lnTo>
                    <a:lnTo>
                      <a:pt x="4235615" y="5133220"/>
                    </a:lnTo>
                    <a:lnTo>
                      <a:pt x="4228473" y="5102461"/>
                    </a:lnTo>
                    <a:lnTo>
                      <a:pt x="4222587" y="5087441"/>
                    </a:lnTo>
                    <a:lnTo>
                      <a:pt x="4222582" y="5087423"/>
                    </a:lnTo>
                    <a:cubicBezTo>
                      <a:pt x="4216496" y="5072411"/>
                      <a:pt x="4210397" y="5057381"/>
                      <a:pt x="4209468" y="5041521"/>
                    </a:cubicBezTo>
                    <a:cubicBezTo>
                      <a:pt x="4208326" y="5022852"/>
                      <a:pt x="4194228" y="5003801"/>
                      <a:pt x="4182989" y="4987037"/>
                    </a:cubicBezTo>
                    <a:lnTo>
                      <a:pt x="4165707" y="4957454"/>
                    </a:lnTo>
                    <a:lnTo>
                      <a:pt x="4158155" y="4933805"/>
                    </a:lnTo>
                    <a:lnTo>
                      <a:pt x="4159557" y="4912169"/>
                    </a:lnTo>
                    <a:cubicBezTo>
                      <a:pt x="4161319" y="4904358"/>
                      <a:pt x="4161831" y="4896714"/>
                      <a:pt x="4161262" y="4889276"/>
                    </a:cubicBezTo>
                    <a:lnTo>
                      <a:pt x="4161262" y="4889275"/>
                    </a:lnTo>
                    <a:lnTo>
                      <a:pt x="4156484" y="4867614"/>
                    </a:lnTo>
                    <a:lnTo>
                      <a:pt x="4153733" y="4863343"/>
                    </a:lnTo>
                    <a:lnTo>
                      <a:pt x="4151983" y="4857317"/>
                    </a:lnTo>
                    <a:cubicBezTo>
                      <a:pt x="4146840" y="4847214"/>
                      <a:pt x="4139839" y="4837703"/>
                      <a:pt x="4131552" y="4828916"/>
                    </a:cubicBezTo>
                    <a:lnTo>
                      <a:pt x="4116716" y="4800483"/>
                    </a:lnTo>
                    <a:lnTo>
                      <a:pt x="4118025" y="4767765"/>
                    </a:lnTo>
                    <a:cubicBezTo>
                      <a:pt x="4123931" y="4738236"/>
                      <a:pt x="4124313" y="4707565"/>
                      <a:pt x="4127932" y="4677656"/>
                    </a:cubicBezTo>
                    <a:cubicBezTo>
                      <a:pt x="4128694" y="4671177"/>
                      <a:pt x="4131362" y="4662987"/>
                      <a:pt x="4135934" y="4659175"/>
                    </a:cubicBezTo>
                    <a:cubicBezTo>
                      <a:pt x="4192704" y="4612501"/>
                      <a:pt x="4193276" y="4546777"/>
                      <a:pt x="4195944" y="4482005"/>
                    </a:cubicBezTo>
                    <a:cubicBezTo>
                      <a:pt x="4197659" y="4442762"/>
                      <a:pt x="4197659" y="4403326"/>
                      <a:pt x="4196706" y="4363891"/>
                    </a:cubicBezTo>
                    <a:lnTo>
                      <a:pt x="4196706" y="4363890"/>
                    </a:lnTo>
                    <a:cubicBezTo>
                      <a:pt x="4196514" y="4350554"/>
                      <a:pt x="4193466" y="4336457"/>
                      <a:pt x="4187752" y="4324645"/>
                    </a:cubicBezTo>
                    <a:cubicBezTo>
                      <a:pt x="4175749" y="4300070"/>
                      <a:pt x="4160129" y="4277401"/>
                      <a:pt x="4147936" y="4253014"/>
                    </a:cubicBezTo>
                    <a:close/>
                    <a:moveTo>
                      <a:pt x="4211111" y="2836172"/>
                    </a:moveTo>
                    <a:lnTo>
                      <a:pt x="4202421" y="2848793"/>
                    </a:lnTo>
                    <a:cubicBezTo>
                      <a:pt x="4197421" y="2865010"/>
                      <a:pt x="4191562" y="2881307"/>
                      <a:pt x="4186816" y="2897785"/>
                    </a:cubicBezTo>
                    <a:lnTo>
                      <a:pt x="4185787" y="2903551"/>
                    </a:lnTo>
                    <a:lnTo>
                      <a:pt x="4182513" y="2914328"/>
                    </a:lnTo>
                    <a:lnTo>
                      <a:pt x="4177882" y="2947858"/>
                    </a:lnTo>
                    <a:lnTo>
                      <a:pt x="4177881" y="2947862"/>
                    </a:lnTo>
                    <a:lnTo>
                      <a:pt x="4177881" y="2947863"/>
                    </a:lnTo>
                    <a:cubicBezTo>
                      <a:pt x="4177512" y="2959157"/>
                      <a:pt x="4178512" y="2970576"/>
                      <a:pt x="4181465" y="2982149"/>
                    </a:cubicBezTo>
                    <a:lnTo>
                      <a:pt x="4193158" y="3077402"/>
                    </a:lnTo>
                    <a:lnTo>
                      <a:pt x="4180703" y="3172654"/>
                    </a:lnTo>
                    <a:cubicBezTo>
                      <a:pt x="4154794" y="3276480"/>
                      <a:pt x="4127362" y="3380305"/>
                      <a:pt x="4133076" y="3489467"/>
                    </a:cubicBezTo>
                    <a:cubicBezTo>
                      <a:pt x="4134028" y="3507563"/>
                      <a:pt x="4122407" y="3529090"/>
                      <a:pt x="4110977" y="3544713"/>
                    </a:cubicBezTo>
                    <a:cubicBezTo>
                      <a:pt x="4100119" y="3559668"/>
                      <a:pt x="4094260" y="3566812"/>
                      <a:pt x="4093355" y="3574408"/>
                    </a:cubicBezTo>
                    <a:lnTo>
                      <a:pt x="4093355" y="3574409"/>
                    </a:lnTo>
                    <a:cubicBezTo>
                      <a:pt x="4092450" y="3582005"/>
                      <a:pt x="4096499" y="3590054"/>
                      <a:pt x="4105453" y="3606818"/>
                    </a:cubicBezTo>
                    <a:cubicBezTo>
                      <a:pt x="4109835" y="3614820"/>
                      <a:pt x="4112501" y="3624726"/>
                      <a:pt x="4118979" y="3630633"/>
                    </a:cubicBezTo>
                    <a:lnTo>
                      <a:pt x="4136708" y="3654416"/>
                    </a:lnTo>
                    <a:lnTo>
                      <a:pt x="4140382" y="3668940"/>
                    </a:lnTo>
                    <a:lnTo>
                      <a:pt x="4143220" y="3680164"/>
                    </a:lnTo>
                    <a:lnTo>
                      <a:pt x="4139172" y="3734837"/>
                    </a:lnTo>
                    <a:lnTo>
                      <a:pt x="4139172" y="3734838"/>
                    </a:lnTo>
                    <a:cubicBezTo>
                      <a:pt x="4138220" y="3741316"/>
                      <a:pt x="4136886" y="3749126"/>
                      <a:pt x="4139554" y="3754653"/>
                    </a:cubicBezTo>
                    <a:lnTo>
                      <a:pt x="4145911" y="3789776"/>
                    </a:lnTo>
                    <a:lnTo>
                      <a:pt x="4130980" y="3822472"/>
                    </a:lnTo>
                    <a:cubicBezTo>
                      <a:pt x="4123932" y="3831902"/>
                      <a:pt x="4118312" y="3842046"/>
                      <a:pt x="4116645" y="3852619"/>
                    </a:cubicBezTo>
                    <a:lnTo>
                      <a:pt x="4116645" y="3852620"/>
                    </a:lnTo>
                    <a:lnTo>
                      <a:pt x="4117425" y="3868764"/>
                    </a:lnTo>
                    <a:lnTo>
                      <a:pt x="4126028" y="3885337"/>
                    </a:lnTo>
                    <a:lnTo>
                      <a:pt x="4126028" y="3885339"/>
                    </a:lnTo>
                    <a:cubicBezTo>
                      <a:pt x="4135744" y="3897722"/>
                      <a:pt x="4143150" y="3910319"/>
                      <a:pt x="4148409" y="3923125"/>
                    </a:cubicBezTo>
                    <a:lnTo>
                      <a:pt x="4157913" y="3962160"/>
                    </a:lnTo>
                    <a:lnTo>
                      <a:pt x="4142221" y="4043838"/>
                    </a:lnTo>
                    <a:lnTo>
                      <a:pt x="4142220" y="4043839"/>
                    </a:lnTo>
                    <a:cubicBezTo>
                      <a:pt x="4133457" y="4063842"/>
                      <a:pt x="4128075" y="4083702"/>
                      <a:pt x="4127099" y="4103825"/>
                    </a:cubicBezTo>
                    <a:lnTo>
                      <a:pt x="4127099" y="4103826"/>
                    </a:lnTo>
                    <a:lnTo>
                      <a:pt x="4129066" y="4134256"/>
                    </a:lnTo>
                    <a:lnTo>
                      <a:pt x="4138410" y="4165382"/>
                    </a:lnTo>
                    <a:lnTo>
                      <a:pt x="4138410" y="4165384"/>
                    </a:lnTo>
                    <a:lnTo>
                      <a:pt x="4142315" y="4192388"/>
                    </a:lnTo>
                    <a:lnTo>
                      <a:pt x="4142315" y="4192387"/>
                    </a:lnTo>
                    <a:cubicBezTo>
                      <a:pt x="4142411" y="4182767"/>
                      <a:pt x="4141839" y="4173480"/>
                      <a:pt x="4138410" y="4165383"/>
                    </a:cubicBezTo>
                    <a:lnTo>
                      <a:pt x="4138410" y="4165382"/>
                    </a:lnTo>
                    <a:lnTo>
                      <a:pt x="4127099" y="4103826"/>
                    </a:lnTo>
                    <a:lnTo>
                      <a:pt x="4142220" y="4043840"/>
                    </a:lnTo>
                    <a:lnTo>
                      <a:pt x="4142221" y="4043838"/>
                    </a:lnTo>
                    <a:lnTo>
                      <a:pt x="4155523" y="4002410"/>
                    </a:lnTo>
                    <a:lnTo>
                      <a:pt x="4157913" y="3962160"/>
                    </a:lnTo>
                    <a:lnTo>
                      <a:pt x="4157913" y="3962159"/>
                    </a:lnTo>
                    <a:cubicBezTo>
                      <a:pt x="4155651" y="3935727"/>
                      <a:pt x="4145460" y="3910104"/>
                      <a:pt x="4126028" y="3885338"/>
                    </a:cubicBezTo>
                    <a:lnTo>
                      <a:pt x="4126028" y="3885337"/>
                    </a:lnTo>
                    <a:lnTo>
                      <a:pt x="4116645" y="3852620"/>
                    </a:lnTo>
                    <a:lnTo>
                      <a:pt x="4130980" y="3822473"/>
                    </a:lnTo>
                    <a:cubicBezTo>
                      <a:pt x="4139172" y="3811614"/>
                      <a:pt x="4144316" y="3800897"/>
                      <a:pt x="4145911" y="3789777"/>
                    </a:cubicBezTo>
                    <a:lnTo>
                      <a:pt x="4145911" y="3789776"/>
                    </a:lnTo>
                    <a:cubicBezTo>
                      <a:pt x="4147507" y="3778655"/>
                      <a:pt x="4145554" y="3767130"/>
                      <a:pt x="4139554" y="3754652"/>
                    </a:cubicBezTo>
                    <a:lnTo>
                      <a:pt x="4139172" y="3734838"/>
                    </a:lnTo>
                    <a:lnTo>
                      <a:pt x="4143220" y="3680164"/>
                    </a:lnTo>
                    <a:lnTo>
                      <a:pt x="4143220" y="3680163"/>
                    </a:lnTo>
                    <a:lnTo>
                      <a:pt x="4140382" y="3668940"/>
                    </a:lnTo>
                    <a:lnTo>
                      <a:pt x="4136708" y="3654416"/>
                    </a:lnTo>
                    <a:lnTo>
                      <a:pt x="4136708" y="3654416"/>
                    </a:lnTo>
                    <a:lnTo>
                      <a:pt x="4136708" y="3654415"/>
                    </a:lnTo>
                    <a:cubicBezTo>
                      <a:pt x="4132898" y="3646123"/>
                      <a:pt x="4127219" y="3638157"/>
                      <a:pt x="4118979" y="3630632"/>
                    </a:cubicBezTo>
                    <a:cubicBezTo>
                      <a:pt x="4112501" y="3624725"/>
                      <a:pt x="4109835" y="3614819"/>
                      <a:pt x="4105453" y="3606817"/>
                    </a:cubicBezTo>
                    <a:cubicBezTo>
                      <a:pt x="4100976" y="3598435"/>
                      <a:pt x="4097725" y="3592232"/>
                      <a:pt x="4095707" y="3587174"/>
                    </a:cubicBezTo>
                    <a:lnTo>
                      <a:pt x="4093355" y="3574408"/>
                    </a:lnTo>
                    <a:lnTo>
                      <a:pt x="4098434" y="3562321"/>
                    </a:lnTo>
                    <a:cubicBezTo>
                      <a:pt x="4101369" y="3557716"/>
                      <a:pt x="4105548" y="3552191"/>
                      <a:pt x="4110977" y="3544714"/>
                    </a:cubicBezTo>
                    <a:cubicBezTo>
                      <a:pt x="4122407" y="3529091"/>
                      <a:pt x="4134028" y="3507564"/>
                      <a:pt x="4133076" y="3489468"/>
                    </a:cubicBezTo>
                    <a:cubicBezTo>
                      <a:pt x="4127362" y="3380306"/>
                      <a:pt x="4154794" y="3276481"/>
                      <a:pt x="4180703" y="3172655"/>
                    </a:cubicBezTo>
                    <a:cubicBezTo>
                      <a:pt x="4188705" y="3140650"/>
                      <a:pt x="4192943" y="3109026"/>
                      <a:pt x="4193158" y="3077402"/>
                    </a:cubicBezTo>
                    <a:lnTo>
                      <a:pt x="4193158" y="3077401"/>
                    </a:lnTo>
                    <a:cubicBezTo>
                      <a:pt x="4193372" y="3045777"/>
                      <a:pt x="4189562" y="3014153"/>
                      <a:pt x="4181465" y="2982148"/>
                    </a:cubicBezTo>
                    <a:lnTo>
                      <a:pt x="4177881" y="2947863"/>
                    </a:lnTo>
                    <a:lnTo>
                      <a:pt x="4177882" y="2947858"/>
                    </a:lnTo>
                    <a:lnTo>
                      <a:pt x="4185787" y="2903551"/>
                    </a:lnTo>
                    <a:lnTo>
                      <a:pt x="4202421" y="2848794"/>
                    </a:lnTo>
                    <a:cubicBezTo>
                      <a:pt x="4203754" y="2844317"/>
                      <a:pt x="4207040" y="2839983"/>
                      <a:pt x="4211111" y="2836173"/>
                    </a:cubicBezTo>
                    <a:close/>
                    <a:moveTo>
                      <a:pt x="3726625" y="1508458"/>
                    </a:moveTo>
                    <a:lnTo>
                      <a:pt x="3698531" y="1596214"/>
                    </a:lnTo>
                    <a:cubicBezTo>
                      <a:pt x="3696054" y="1604979"/>
                      <a:pt x="3697579" y="1615837"/>
                      <a:pt x="3700436" y="1624981"/>
                    </a:cubicBezTo>
                    <a:cubicBezTo>
                      <a:pt x="3710152" y="1656224"/>
                      <a:pt x="3734537" y="1676037"/>
                      <a:pt x="3757017" y="1697754"/>
                    </a:cubicBezTo>
                    <a:cubicBezTo>
                      <a:pt x="3766924" y="1707280"/>
                      <a:pt x="3773972" y="1720424"/>
                      <a:pt x="3779686" y="1733189"/>
                    </a:cubicBezTo>
                    <a:cubicBezTo>
                      <a:pt x="3794357" y="1766336"/>
                      <a:pt x="3807501" y="1800247"/>
                      <a:pt x="3821407" y="1833776"/>
                    </a:cubicBezTo>
                    <a:cubicBezTo>
                      <a:pt x="3822741" y="1837014"/>
                      <a:pt x="3826170" y="1839680"/>
                      <a:pt x="3829028" y="1842159"/>
                    </a:cubicBezTo>
                    <a:cubicBezTo>
                      <a:pt x="3859129" y="1866923"/>
                      <a:pt x="3889418" y="1891498"/>
                      <a:pt x="3919519" y="1916455"/>
                    </a:cubicBezTo>
                    <a:cubicBezTo>
                      <a:pt x="3925233" y="1921217"/>
                      <a:pt x="3929425" y="1928077"/>
                      <a:pt x="3934949" y="1933220"/>
                    </a:cubicBezTo>
                    <a:cubicBezTo>
                      <a:pt x="3942569" y="1940460"/>
                      <a:pt x="3949810" y="1949604"/>
                      <a:pt x="3958954" y="1953414"/>
                    </a:cubicBezTo>
                    <a:cubicBezTo>
                      <a:pt x="3987719" y="1965225"/>
                      <a:pt x="4000103" y="1987895"/>
                      <a:pt x="4005437" y="2016470"/>
                    </a:cubicBezTo>
                    <a:cubicBezTo>
                      <a:pt x="4010390" y="2042571"/>
                      <a:pt x="4014582" y="2068670"/>
                      <a:pt x="4020296" y="2094579"/>
                    </a:cubicBezTo>
                    <a:cubicBezTo>
                      <a:pt x="4027154" y="2126202"/>
                      <a:pt x="4034584" y="2157637"/>
                      <a:pt x="4042967" y="2188880"/>
                    </a:cubicBezTo>
                    <a:cubicBezTo>
                      <a:pt x="4046587" y="2202405"/>
                      <a:pt x="4050777" y="2216693"/>
                      <a:pt x="4058207" y="2228315"/>
                    </a:cubicBezTo>
                    <a:cubicBezTo>
                      <a:pt x="4078782" y="2260891"/>
                      <a:pt x="4092688" y="2295754"/>
                      <a:pt x="4087164" y="2334045"/>
                    </a:cubicBezTo>
                    <a:cubicBezTo>
                      <a:pt x="4082782" y="2364716"/>
                      <a:pt x="4094022" y="2390435"/>
                      <a:pt x="4111549" y="2409486"/>
                    </a:cubicBezTo>
                    <a:cubicBezTo>
                      <a:pt x="4119503" y="2418155"/>
                      <a:pt x="4125016" y="2426977"/>
                      <a:pt x="4128650" y="2435913"/>
                    </a:cubicBezTo>
                    <a:lnTo>
                      <a:pt x="4134481" y="2463018"/>
                    </a:lnTo>
                    <a:lnTo>
                      <a:pt x="4125839" y="2518262"/>
                    </a:lnTo>
                    <a:lnTo>
                      <a:pt x="4125838" y="2518264"/>
                    </a:lnTo>
                    <a:cubicBezTo>
                      <a:pt x="4123171" y="2527790"/>
                      <a:pt x="4122027" y="2536457"/>
                      <a:pt x="4122194" y="2545006"/>
                    </a:cubicBezTo>
                    <a:lnTo>
                      <a:pt x="4122194" y="2545007"/>
                    </a:lnTo>
                    <a:cubicBezTo>
                      <a:pt x="4122360" y="2553556"/>
                      <a:pt x="4123837" y="2561986"/>
                      <a:pt x="4126408" y="2571035"/>
                    </a:cubicBezTo>
                    <a:cubicBezTo>
                      <a:pt x="4138410" y="2612946"/>
                      <a:pt x="4170987" y="2640951"/>
                      <a:pt x="4199563" y="2668002"/>
                    </a:cubicBezTo>
                    <a:cubicBezTo>
                      <a:pt x="4223947" y="2691055"/>
                      <a:pt x="4237663" y="2716964"/>
                      <a:pt x="4247953" y="2745349"/>
                    </a:cubicBezTo>
                    <a:lnTo>
                      <a:pt x="4247954" y="2745352"/>
                    </a:lnTo>
                    <a:lnTo>
                      <a:pt x="4253873" y="2778006"/>
                    </a:lnTo>
                    <a:lnTo>
                      <a:pt x="4253453" y="2785440"/>
                    </a:lnTo>
                    <a:lnTo>
                      <a:pt x="4243374" y="2811780"/>
                    </a:lnTo>
                    <a:lnTo>
                      <a:pt x="4243371" y="2811787"/>
                    </a:lnTo>
                    <a:lnTo>
                      <a:pt x="4243372" y="2811787"/>
                    </a:lnTo>
                    <a:lnTo>
                      <a:pt x="4243374" y="2811780"/>
                    </a:lnTo>
                    <a:lnTo>
                      <a:pt x="4253025" y="2793023"/>
                    </a:lnTo>
                    <a:lnTo>
                      <a:pt x="4253453" y="2785440"/>
                    </a:lnTo>
                    <a:lnTo>
                      <a:pt x="4254654" y="2782305"/>
                    </a:lnTo>
                    <a:lnTo>
                      <a:pt x="4253873" y="2778006"/>
                    </a:lnTo>
                    <a:lnTo>
                      <a:pt x="4254284" y="2770758"/>
                    </a:lnTo>
                    <a:lnTo>
                      <a:pt x="4247954" y="2745352"/>
                    </a:lnTo>
                    <a:lnTo>
                      <a:pt x="4247953" y="2745348"/>
                    </a:lnTo>
                    <a:cubicBezTo>
                      <a:pt x="4237663" y="2716963"/>
                      <a:pt x="4223947" y="2691054"/>
                      <a:pt x="4199563" y="2668001"/>
                    </a:cubicBezTo>
                    <a:cubicBezTo>
                      <a:pt x="4170987" y="2640950"/>
                      <a:pt x="4138410" y="2612945"/>
                      <a:pt x="4126408" y="2571034"/>
                    </a:cubicBezTo>
                    <a:lnTo>
                      <a:pt x="4122194" y="2545007"/>
                    </a:lnTo>
                    <a:lnTo>
                      <a:pt x="4125838" y="2518265"/>
                    </a:lnTo>
                    <a:lnTo>
                      <a:pt x="4125839" y="2518262"/>
                    </a:lnTo>
                    <a:lnTo>
                      <a:pt x="4132419" y="2490551"/>
                    </a:lnTo>
                    <a:lnTo>
                      <a:pt x="4134481" y="2463018"/>
                    </a:lnTo>
                    <a:lnTo>
                      <a:pt x="4134481" y="2463017"/>
                    </a:lnTo>
                    <a:cubicBezTo>
                      <a:pt x="4133600" y="2444777"/>
                      <a:pt x="4127457" y="2426822"/>
                      <a:pt x="4111549" y="2409485"/>
                    </a:cubicBezTo>
                    <a:cubicBezTo>
                      <a:pt x="4094022" y="2390434"/>
                      <a:pt x="4082782" y="2364715"/>
                      <a:pt x="4087164" y="2334044"/>
                    </a:cubicBezTo>
                    <a:cubicBezTo>
                      <a:pt x="4092688" y="2295753"/>
                      <a:pt x="4078782" y="2260890"/>
                      <a:pt x="4058207" y="2228314"/>
                    </a:cubicBezTo>
                    <a:cubicBezTo>
                      <a:pt x="4050777" y="2216692"/>
                      <a:pt x="4046587" y="2202404"/>
                      <a:pt x="4042967" y="2188879"/>
                    </a:cubicBezTo>
                    <a:cubicBezTo>
                      <a:pt x="4034584" y="2157636"/>
                      <a:pt x="4027154" y="2126201"/>
                      <a:pt x="4020296" y="2094578"/>
                    </a:cubicBezTo>
                    <a:cubicBezTo>
                      <a:pt x="4014582" y="2068669"/>
                      <a:pt x="4010390" y="2042570"/>
                      <a:pt x="4005437" y="2016469"/>
                    </a:cubicBezTo>
                    <a:cubicBezTo>
                      <a:pt x="4000103" y="1987894"/>
                      <a:pt x="3987719" y="1965224"/>
                      <a:pt x="3958954" y="1953413"/>
                    </a:cubicBezTo>
                    <a:cubicBezTo>
                      <a:pt x="3949810" y="1949603"/>
                      <a:pt x="3942569" y="1940459"/>
                      <a:pt x="3934949" y="1933219"/>
                    </a:cubicBezTo>
                    <a:cubicBezTo>
                      <a:pt x="3929425" y="1928076"/>
                      <a:pt x="3925233" y="1921216"/>
                      <a:pt x="3919519" y="1916454"/>
                    </a:cubicBezTo>
                    <a:cubicBezTo>
                      <a:pt x="3889418" y="1891497"/>
                      <a:pt x="3859129" y="1866922"/>
                      <a:pt x="3829028" y="1842158"/>
                    </a:cubicBezTo>
                    <a:cubicBezTo>
                      <a:pt x="3826170" y="1839679"/>
                      <a:pt x="3822741" y="1837013"/>
                      <a:pt x="3821407" y="1833775"/>
                    </a:cubicBezTo>
                    <a:cubicBezTo>
                      <a:pt x="3807501" y="1800246"/>
                      <a:pt x="3794358" y="1766335"/>
                      <a:pt x="3779686" y="1733188"/>
                    </a:cubicBezTo>
                    <a:cubicBezTo>
                      <a:pt x="3773972" y="1720423"/>
                      <a:pt x="3766924" y="1707279"/>
                      <a:pt x="3757018" y="1697753"/>
                    </a:cubicBezTo>
                    <a:cubicBezTo>
                      <a:pt x="3734538" y="1676036"/>
                      <a:pt x="3710152" y="1656223"/>
                      <a:pt x="3700436" y="1624980"/>
                    </a:cubicBezTo>
                    <a:cubicBezTo>
                      <a:pt x="3697580" y="1615836"/>
                      <a:pt x="3696055" y="1604978"/>
                      <a:pt x="3698532" y="1596213"/>
                    </a:cubicBezTo>
                    <a:close/>
                    <a:moveTo>
                      <a:pt x="3745230" y="1459073"/>
                    </a:moveTo>
                    <a:lnTo>
                      <a:pt x="3745229" y="1459074"/>
                    </a:lnTo>
                    <a:lnTo>
                      <a:pt x="3736012" y="1481572"/>
                    </a:lnTo>
                    <a:close/>
                    <a:moveTo>
                      <a:pt x="3764423" y="1268758"/>
                    </a:moveTo>
                    <a:cubicBezTo>
                      <a:pt x="3764875" y="1275402"/>
                      <a:pt x="3766447" y="1281689"/>
                      <a:pt x="3769590" y="1286070"/>
                    </a:cubicBezTo>
                    <a:cubicBezTo>
                      <a:pt x="3784163" y="1306930"/>
                      <a:pt x="3790403" y="1328553"/>
                      <a:pt x="3791927" y="1350628"/>
                    </a:cubicBezTo>
                    <a:lnTo>
                      <a:pt x="3786333" y="1413840"/>
                    </a:lnTo>
                    <a:lnTo>
                      <a:pt x="3791928" y="1350627"/>
                    </a:lnTo>
                    <a:cubicBezTo>
                      <a:pt x="3790403" y="1328552"/>
                      <a:pt x="3784164" y="1306930"/>
                      <a:pt x="3769590" y="1286069"/>
                    </a:cubicBezTo>
                    <a:close/>
                    <a:moveTo>
                      <a:pt x="3706152" y="773035"/>
                    </a:moveTo>
                    <a:lnTo>
                      <a:pt x="3706152" y="773036"/>
                    </a:lnTo>
                    <a:cubicBezTo>
                      <a:pt x="3708438" y="800277"/>
                      <a:pt x="3711676" y="827330"/>
                      <a:pt x="3714152" y="854380"/>
                    </a:cubicBezTo>
                    <a:cubicBezTo>
                      <a:pt x="3716438" y="878957"/>
                      <a:pt x="3717200" y="903723"/>
                      <a:pt x="3745205" y="915344"/>
                    </a:cubicBezTo>
                    <a:cubicBezTo>
                      <a:pt x="3749587" y="917060"/>
                      <a:pt x="3752825" y="922774"/>
                      <a:pt x="3755683" y="927156"/>
                    </a:cubicBezTo>
                    <a:cubicBezTo>
                      <a:pt x="3799691" y="994786"/>
                      <a:pt x="3798547" y="1030981"/>
                      <a:pt x="3752063" y="1097088"/>
                    </a:cubicBezTo>
                    <a:cubicBezTo>
                      <a:pt x="3747301" y="1103946"/>
                      <a:pt x="3743871" y="1118614"/>
                      <a:pt x="3747681" y="1123186"/>
                    </a:cubicBezTo>
                    <a:cubicBezTo>
                      <a:pt x="3763493" y="1142618"/>
                      <a:pt x="3770542" y="1162954"/>
                      <a:pt x="3772400" y="1184029"/>
                    </a:cubicBezTo>
                    <a:cubicBezTo>
                      <a:pt x="3770542" y="1162954"/>
                      <a:pt x="3763494" y="1142617"/>
                      <a:pt x="3747682" y="1123185"/>
                    </a:cubicBezTo>
                    <a:cubicBezTo>
                      <a:pt x="3743872" y="1118613"/>
                      <a:pt x="3747302" y="1103945"/>
                      <a:pt x="3752064" y="1097087"/>
                    </a:cubicBezTo>
                    <a:cubicBezTo>
                      <a:pt x="3798548" y="1030980"/>
                      <a:pt x="3799692" y="994785"/>
                      <a:pt x="3755684" y="927155"/>
                    </a:cubicBezTo>
                    <a:cubicBezTo>
                      <a:pt x="3752826" y="922773"/>
                      <a:pt x="3749588" y="917059"/>
                      <a:pt x="3745206" y="915343"/>
                    </a:cubicBezTo>
                    <a:cubicBezTo>
                      <a:pt x="3717200" y="903722"/>
                      <a:pt x="3716438" y="878956"/>
                      <a:pt x="3714152" y="854379"/>
                    </a:cubicBezTo>
                    <a:close/>
                    <a:moveTo>
                      <a:pt x="3761553" y="517851"/>
                    </a:moveTo>
                    <a:lnTo>
                      <a:pt x="3752635" y="556048"/>
                    </a:lnTo>
                    <a:cubicBezTo>
                      <a:pt x="3750539" y="564049"/>
                      <a:pt x="3745015" y="572623"/>
                      <a:pt x="3746157" y="580051"/>
                    </a:cubicBezTo>
                    <a:cubicBezTo>
                      <a:pt x="3749491" y="601579"/>
                      <a:pt x="3747062" y="622201"/>
                      <a:pt x="3742776" y="642538"/>
                    </a:cubicBezTo>
                    <a:lnTo>
                      <a:pt x="3730253" y="694928"/>
                    </a:lnTo>
                    <a:lnTo>
                      <a:pt x="3742777" y="642537"/>
                    </a:lnTo>
                    <a:cubicBezTo>
                      <a:pt x="3747063" y="622201"/>
                      <a:pt x="3749492" y="601578"/>
                      <a:pt x="3746158" y="580050"/>
                    </a:cubicBezTo>
                    <a:cubicBezTo>
                      <a:pt x="3745016" y="572622"/>
                      <a:pt x="3750540" y="564048"/>
                      <a:pt x="3752636" y="556047"/>
                    </a:cubicBezTo>
                    <a:close/>
                    <a:moveTo>
                      <a:pt x="3774848" y="298169"/>
                    </a:moveTo>
                    <a:lnTo>
                      <a:pt x="3760065" y="313534"/>
                    </a:lnTo>
                    <a:cubicBezTo>
                      <a:pt x="3755873" y="316390"/>
                      <a:pt x="3758159" y="330299"/>
                      <a:pt x="3759493" y="338871"/>
                    </a:cubicBezTo>
                    <a:lnTo>
                      <a:pt x="3759500" y="338900"/>
                    </a:lnTo>
                    <a:lnTo>
                      <a:pt x="3769400" y="395640"/>
                    </a:lnTo>
                    <a:lnTo>
                      <a:pt x="3765590" y="367328"/>
                    </a:lnTo>
                    <a:lnTo>
                      <a:pt x="3759500" y="338900"/>
                    </a:lnTo>
                    <a:lnTo>
                      <a:pt x="3759494" y="338870"/>
                    </a:lnTo>
                    <a:cubicBezTo>
                      <a:pt x="3758160" y="330298"/>
                      <a:pt x="3755874" y="316389"/>
                      <a:pt x="3760066" y="313533"/>
                    </a:cubicBezTo>
                    <a:close/>
                    <a:moveTo>
                      <a:pt x="3782393" y="281568"/>
                    </a:moveTo>
                    <a:lnTo>
                      <a:pt x="3777498" y="295415"/>
                    </a:lnTo>
                    <a:lnTo>
                      <a:pt x="3777499" y="295415"/>
                    </a:lnTo>
                    <a:close/>
                    <a:moveTo>
                      <a:pt x="3769073" y="24486"/>
                    </a:moveTo>
                    <a:lnTo>
                      <a:pt x="3766810" y="74129"/>
                    </a:lnTo>
                    <a:cubicBezTo>
                      <a:pt x="3767733" y="91492"/>
                      <a:pt x="3770043" y="108703"/>
                      <a:pt x="3772734" y="125861"/>
                    </a:cubicBezTo>
                    <a:lnTo>
                      <a:pt x="3777129" y="153387"/>
                    </a:lnTo>
                    <a:lnTo>
                      <a:pt x="3785402" y="228944"/>
                    </a:lnTo>
                    <a:lnTo>
                      <a:pt x="3780943" y="177271"/>
                    </a:lnTo>
                    <a:lnTo>
                      <a:pt x="3777129" y="153387"/>
                    </a:lnTo>
                    <a:lnTo>
                      <a:pt x="3776930" y="151569"/>
                    </a:lnTo>
                    <a:cubicBezTo>
                      <a:pt x="3772700" y="125876"/>
                      <a:pt x="3768195" y="100174"/>
                      <a:pt x="3766811" y="74129"/>
                    </a:cubicBezTo>
                    <a:close/>
                    <a:moveTo>
                      <a:pt x="3766492" y="0"/>
                    </a:moveTo>
                    <a:lnTo>
                      <a:pt x="4230600" y="0"/>
                    </a:lnTo>
                    <a:lnTo>
                      <a:pt x="4229473" y="2817"/>
                    </a:lnTo>
                    <a:cubicBezTo>
                      <a:pt x="4221092" y="21486"/>
                      <a:pt x="4218423" y="43012"/>
                      <a:pt x="4215375" y="63587"/>
                    </a:cubicBezTo>
                    <a:cubicBezTo>
                      <a:pt x="4209851" y="101308"/>
                      <a:pt x="4206421" y="139219"/>
                      <a:pt x="4201468" y="176939"/>
                    </a:cubicBezTo>
                    <a:cubicBezTo>
                      <a:pt x="4200325" y="184941"/>
                      <a:pt x="4198231" y="194085"/>
                      <a:pt x="4193466" y="200182"/>
                    </a:cubicBezTo>
                    <a:cubicBezTo>
                      <a:pt x="4161461" y="241901"/>
                      <a:pt x="4152508" y="292579"/>
                      <a:pt x="4155554" y="340774"/>
                    </a:cubicBezTo>
                    <a:cubicBezTo>
                      <a:pt x="4157843" y="378686"/>
                      <a:pt x="4159557" y="415835"/>
                      <a:pt x="4156319" y="453364"/>
                    </a:cubicBezTo>
                    <a:cubicBezTo>
                      <a:pt x="4156127" y="456222"/>
                      <a:pt x="4156509" y="460032"/>
                      <a:pt x="4158033" y="462126"/>
                    </a:cubicBezTo>
                    <a:cubicBezTo>
                      <a:pt x="4168129" y="475081"/>
                      <a:pt x="4168891" y="488607"/>
                      <a:pt x="4170605" y="505182"/>
                    </a:cubicBezTo>
                    <a:cubicBezTo>
                      <a:pt x="4173083" y="528615"/>
                      <a:pt x="4171367" y="550141"/>
                      <a:pt x="4167177" y="571860"/>
                    </a:cubicBezTo>
                    <a:cubicBezTo>
                      <a:pt x="4164129" y="587672"/>
                      <a:pt x="4157843" y="603673"/>
                      <a:pt x="4149840" y="617772"/>
                    </a:cubicBezTo>
                    <a:cubicBezTo>
                      <a:pt x="4138600" y="637392"/>
                      <a:pt x="4134220" y="656255"/>
                      <a:pt x="4149078" y="674923"/>
                    </a:cubicBezTo>
                    <a:cubicBezTo>
                      <a:pt x="4164891" y="695116"/>
                      <a:pt x="4159367" y="717977"/>
                      <a:pt x="4159937" y="740268"/>
                    </a:cubicBezTo>
                    <a:cubicBezTo>
                      <a:pt x="4160129" y="749982"/>
                      <a:pt x="4159747" y="760270"/>
                      <a:pt x="4162223" y="769605"/>
                    </a:cubicBezTo>
                    <a:cubicBezTo>
                      <a:pt x="4169273" y="796655"/>
                      <a:pt x="4179941" y="822756"/>
                      <a:pt x="4184703" y="850189"/>
                    </a:cubicBezTo>
                    <a:cubicBezTo>
                      <a:pt x="4187370" y="865430"/>
                      <a:pt x="4182607" y="882384"/>
                      <a:pt x="4179179" y="898198"/>
                    </a:cubicBezTo>
                    <a:cubicBezTo>
                      <a:pt x="4175559" y="914200"/>
                      <a:pt x="4170035" y="930011"/>
                      <a:pt x="4164319" y="945444"/>
                    </a:cubicBezTo>
                    <a:cubicBezTo>
                      <a:pt x="4160509" y="955920"/>
                      <a:pt x="4156889" y="967350"/>
                      <a:pt x="4150030" y="975733"/>
                    </a:cubicBezTo>
                    <a:cubicBezTo>
                      <a:pt x="4134410" y="994785"/>
                      <a:pt x="4131742" y="1014406"/>
                      <a:pt x="4139934" y="1036887"/>
                    </a:cubicBezTo>
                    <a:cubicBezTo>
                      <a:pt x="4141268" y="1040315"/>
                      <a:pt x="4141268" y="1044315"/>
                      <a:pt x="4141458" y="1048125"/>
                    </a:cubicBezTo>
                    <a:cubicBezTo>
                      <a:pt x="4145458" y="1109091"/>
                      <a:pt x="4147936" y="1170051"/>
                      <a:pt x="4154032" y="1230633"/>
                    </a:cubicBezTo>
                    <a:cubicBezTo>
                      <a:pt x="4156509" y="1255206"/>
                      <a:pt x="4167367" y="1278829"/>
                      <a:pt x="4174225" y="1303024"/>
                    </a:cubicBezTo>
                    <a:cubicBezTo>
                      <a:pt x="4175559" y="1307978"/>
                      <a:pt x="4177655" y="1313504"/>
                      <a:pt x="4176701" y="1318456"/>
                    </a:cubicBezTo>
                    <a:cubicBezTo>
                      <a:pt x="4167177" y="1372368"/>
                      <a:pt x="4181083" y="1422854"/>
                      <a:pt x="4199372" y="1472575"/>
                    </a:cubicBezTo>
                    <a:cubicBezTo>
                      <a:pt x="4201278" y="1477717"/>
                      <a:pt x="4200706" y="1484004"/>
                      <a:pt x="4200325" y="1489720"/>
                    </a:cubicBezTo>
                    <a:cubicBezTo>
                      <a:pt x="4198993" y="1505724"/>
                      <a:pt x="4192324" y="1523059"/>
                      <a:pt x="4196324" y="1537537"/>
                    </a:cubicBezTo>
                    <a:cubicBezTo>
                      <a:pt x="4207374" y="1576019"/>
                      <a:pt x="4220709" y="1614120"/>
                      <a:pt x="4237474" y="1650317"/>
                    </a:cubicBezTo>
                    <a:cubicBezTo>
                      <a:pt x="4254428" y="1687086"/>
                      <a:pt x="4268716" y="1721185"/>
                      <a:pt x="4251572" y="1763287"/>
                    </a:cubicBezTo>
                    <a:cubicBezTo>
                      <a:pt x="4244332" y="1781194"/>
                      <a:pt x="4249476" y="1804816"/>
                      <a:pt x="4251380" y="1825393"/>
                    </a:cubicBezTo>
                    <a:cubicBezTo>
                      <a:pt x="4252904" y="1840441"/>
                      <a:pt x="4261478" y="1854920"/>
                      <a:pt x="4261478" y="1869780"/>
                    </a:cubicBezTo>
                    <a:cubicBezTo>
                      <a:pt x="4261478" y="1909408"/>
                      <a:pt x="4271574" y="1944649"/>
                      <a:pt x="4292149" y="1978940"/>
                    </a:cubicBezTo>
                    <a:cubicBezTo>
                      <a:pt x="4300150" y="1992279"/>
                      <a:pt x="4294815" y="2013043"/>
                      <a:pt x="4296911" y="2030378"/>
                    </a:cubicBezTo>
                    <a:cubicBezTo>
                      <a:pt x="4299388" y="2048668"/>
                      <a:pt x="4301673" y="2067525"/>
                      <a:pt x="4307201" y="2085054"/>
                    </a:cubicBezTo>
                    <a:cubicBezTo>
                      <a:pt x="4321679" y="2130393"/>
                      <a:pt x="4338062" y="2175163"/>
                      <a:pt x="4353302" y="2220312"/>
                    </a:cubicBezTo>
                    <a:cubicBezTo>
                      <a:pt x="4365877" y="2257459"/>
                      <a:pt x="4355970" y="2294039"/>
                      <a:pt x="4350636" y="2330806"/>
                    </a:cubicBezTo>
                    <a:cubicBezTo>
                      <a:pt x="4347205" y="2353859"/>
                      <a:pt x="4339013" y="2375383"/>
                      <a:pt x="4351206" y="2401292"/>
                    </a:cubicBezTo>
                    <a:cubicBezTo>
                      <a:pt x="4362828" y="2426059"/>
                      <a:pt x="4360160" y="2457492"/>
                      <a:pt x="4366446" y="2485307"/>
                    </a:cubicBezTo>
                    <a:cubicBezTo>
                      <a:pt x="4371781" y="2508742"/>
                      <a:pt x="4380354" y="2531409"/>
                      <a:pt x="4388736" y="2554079"/>
                    </a:cubicBezTo>
                    <a:cubicBezTo>
                      <a:pt x="4400168" y="2584942"/>
                      <a:pt x="4412167" y="2615421"/>
                      <a:pt x="4406453" y="2649143"/>
                    </a:cubicBezTo>
                    <a:cubicBezTo>
                      <a:pt x="4399976" y="2687436"/>
                      <a:pt x="4424359" y="2713723"/>
                      <a:pt x="4440554" y="2743826"/>
                    </a:cubicBezTo>
                    <a:cubicBezTo>
                      <a:pt x="4451603" y="2764590"/>
                      <a:pt x="4459795" y="2787259"/>
                      <a:pt x="4466653" y="2809930"/>
                    </a:cubicBezTo>
                    <a:cubicBezTo>
                      <a:pt x="4475607" y="2840219"/>
                      <a:pt x="4480941" y="2871462"/>
                      <a:pt x="4489705" y="2901943"/>
                    </a:cubicBezTo>
                    <a:cubicBezTo>
                      <a:pt x="4502848" y="2948047"/>
                      <a:pt x="4513137" y="2994722"/>
                      <a:pt x="4505897" y="3042728"/>
                    </a:cubicBezTo>
                    <a:cubicBezTo>
                      <a:pt x="4502659" y="3064827"/>
                      <a:pt x="4502848" y="3085403"/>
                      <a:pt x="4507613" y="3107500"/>
                    </a:cubicBezTo>
                    <a:cubicBezTo>
                      <a:pt x="4515422" y="3143695"/>
                      <a:pt x="4516376" y="3180844"/>
                      <a:pt x="4545521" y="3209993"/>
                    </a:cubicBezTo>
                    <a:cubicBezTo>
                      <a:pt x="4555811" y="3220280"/>
                      <a:pt x="4558477" y="3238758"/>
                      <a:pt x="4563811" y="3253809"/>
                    </a:cubicBezTo>
                    <a:cubicBezTo>
                      <a:pt x="4570099" y="3271145"/>
                      <a:pt x="4566858" y="3283908"/>
                      <a:pt x="4548570" y="3293244"/>
                    </a:cubicBezTo>
                    <a:cubicBezTo>
                      <a:pt x="4540379" y="3297434"/>
                      <a:pt x="4532378" y="3309437"/>
                      <a:pt x="4531043" y="3318771"/>
                    </a:cubicBezTo>
                    <a:cubicBezTo>
                      <a:pt x="4527043" y="3346776"/>
                      <a:pt x="4532950" y="3372495"/>
                      <a:pt x="4545904" y="3399546"/>
                    </a:cubicBezTo>
                    <a:cubicBezTo>
                      <a:pt x="4558096" y="3424883"/>
                      <a:pt x="4556762" y="3456508"/>
                      <a:pt x="4561524" y="3485275"/>
                    </a:cubicBezTo>
                    <a:cubicBezTo>
                      <a:pt x="4564954" y="3505657"/>
                      <a:pt x="4572002" y="3526042"/>
                      <a:pt x="4572002" y="3546617"/>
                    </a:cubicBezTo>
                    <a:cubicBezTo>
                      <a:pt x="4572002" y="3572146"/>
                      <a:pt x="4565907" y="3597482"/>
                      <a:pt x="4563620" y="3623201"/>
                    </a:cubicBezTo>
                    <a:cubicBezTo>
                      <a:pt x="4561716" y="3643204"/>
                      <a:pt x="4562478" y="3663589"/>
                      <a:pt x="4560192" y="3683591"/>
                    </a:cubicBezTo>
                    <a:cubicBezTo>
                      <a:pt x="4558477" y="3699976"/>
                      <a:pt x="4554096" y="3716168"/>
                      <a:pt x="4550476" y="3732361"/>
                    </a:cubicBezTo>
                    <a:cubicBezTo>
                      <a:pt x="4549142" y="3738267"/>
                      <a:pt x="4543998" y="3744173"/>
                      <a:pt x="4544759" y="3749506"/>
                    </a:cubicBezTo>
                    <a:cubicBezTo>
                      <a:pt x="4552953" y="3802467"/>
                      <a:pt x="4516376" y="3840569"/>
                      <a:pt x="4500182" y="3885338"/>
                    </a:cubicBezTo>
                    <a:cubicBezTo>
                      <a:pt x="4483035" y="3932394"/>
                      <a:pt x="4456748" y="3977925"/>
                      <a:pt x="4464557" y="4030503"/>
                    </a:cubicBezTo>
                    <a:cubicBezTo>
                      <a:pt x="4469319" y="4062318"/>
                      <a:pt x="4480369" y="4092989"/>
                      <a:pt x="4487039" y="4124614"/>
                    </a:cubicBezTo>
                    <a:cubicBezTo>
                      <a:pt x="4489324" y="4135854"/>
                      <a:pt x="4488943" y="4148427"/>
                      <a:pt x="4486656" y="4159667"/>
                    </a:cubicBezTo>
                    <a:cubicBezTo>
                      <a:pt x="4476177" y="4213961"/>
                      <a:pt x="4474653" y="4267493"/>
                      <a:pt x="4491801" y="4320837"/>
                    </a:cubicBezTo>
                    <a:cubicBezTo>
                      <a:pt x="4494659" y="4329979"/>
                      <a:pt x="4497325" y="4339695"/>
                      <a:pt x="4497325" y="4349222"/>
                    </a:cubicBezTo>
                    <a:cubicBezTo>
                      <a:pt x="4497325" y="4401419"/>
                      <a:pt x="4493324" y="4452665"/>
                      <a:pt x="4474653" y="4502579"/>
                    </a:cubicBezTo>
                    <a:cubicBezTo>
                      <a:pt x="4468368" y="4519343"/>
                      <a:pt x="4472368" y="4539728"/>
                      <a:pt x="4470844" y="4558207"/>
                    </a:cubicBezTo>
                    <a:cubicBezTo>
                      <a:pt x="4469511" y="4575351"/>
                      <a:pt x="4468940" y="4592878"/>
                      <a:pt x="4464557" y="4609452"/>
                    </a:cubicBezTo>
                    <a:cubicBezTo>
                      <a:pt x="4458082" y="4633647"/>
                      <a:pt x="4457320" y="4656126"/>
                      <a:pt x="4463033" y="4681083"/>
                    </a:cubicBezTo>
                    <a:cubicBezTo>
                      <a:pt x="4468368" y="4704895"/>
                      <a:pt x="4465702" y="4730614"/>
                      <a:pt x="4465891" y="4755381"/>
                    </a:cubicBezTo>
                    <a:cubicBezTo>
                      <a:pt x="4466082" y="4783004"/>
                      <a:pt x="4466272" y="4810627"/>
                      <a:pt x="4465319" y="4838250"/>
                    </a:cubicBezTo>
                    <a:cubicBezTo>
                      <a:pt x="4464940" y="4849300"/>
                      <a:pt x="4457320" y="4861873"/>
                      <a:pt x="4460367" y="4871019"/>
                    </a:cubicBezTo>
                    <a:cubicBezTo>
                      <a:pt x="4470653" y="4900546"/>
                      <a:pt x="4458271" y="4930075"/>
                      <a:pt x="4463795" y="4959602"/>
                    </a:cubicBezTo>
                    <a:cubicBezTo>
                      <a:pt x="4466653" y="4974082"/>
                      <a:pt x="4458844" y="4990465"/>
                      <a:pt x="4458082" y="5006086"/>
                    </a:cubicBezTo>
                    <a:cubicBezTo>
                      <a:pt x="4456748" y="5031614"/>
                      <a:pt x="4457320" y="5057141"/>
                      <a:pt x="4456937" y="5082670"/>
                    </a:cubicBezTo>
                    <a:cubicBezTo>
                      <a:pt x="4456748" y="5091052"/>
                      <a:pt x="4455986" y="5099245"/>
                      <a:pt x="4455603" y="5107627"/>
                    </a:cubicBezTo>
                    <a:cubicBezTo>
                      <a:pt x="4455223" y="5115057"/>
                      <a:pt x="4453508" y="5122867"/>
                      <a:pt x="4454840" y="5129916"/>
                    </a:cubicBezTo>
                    <a:cubicBezTo>
                      <a:pt x="4459605" y="5155445"/>
                      <a:pt x="4467415" y="5180591"/>
                      <a:pt x="4470464" y="5206308"/>
                    </a:cubicBezTo>
                    <a:cubicBezTo>
                      <a:pt x="4473130" y="5228597"/>
                      <a:pt x="4469511" y="5251650"/>
                      <a:pt x="4471415" y="5274129"/>
                    </a:cubicBezTo>
                    <a:cubicBezTo>
                      <a:pt x="4474653" y="5313754"/>
                      <a:pt x="4480369" y="5353379"/>
                      <a:pt x="4483990" y="5393005"/>
                    </a:cubicBezTo>
                    <a:cubicBezTo>
                      <a:pt x="4484752" y="5401579"/>
                      <a:pt x="4479988" y="5410531"/>
                      <a:pt x="4479607" y="5419295"/>
                    </a:cubicBezTo>
                    <a:cubicBezTo>
                      <a:pt x="4478656" y="5446728"/>
                      <a:pt x="4478464" y="5474161"/>
                      <a:pt x="4477894" y="5501594"/>
                    </a:cubicBezTo>
                    <a:cubicBezTo>
                      <a:pt x="4477702" y="5517215"/>
                      <a:pt x="4478273" y="5533027"/>
                      <a:pt x="4476560" y="5548460"/>
                    </a:cubicBezTo>
                    <a:cubicBezTo>
                      <a:pt x="4474273" y="5568842"/>
                      <a:pt x="4470844" y="5587321"/>
                      <a:pt x="4485703" y="5606372"/>
                    </a:cubicBezTo>
                    <a:cubicBezTo>
                      <a:pt x="4508755" y="5635711"/>
                      <a:pt x="4499801" y="5673050"/>
                      <a:pt x="4505134" y="5706959"/>
                    </a:cubicBezTo>
                    <a:cubicBezTo>
                      <a:pt x="4506468" y="5715723"/>
                      <a:pt x="4506659" y="5724678"/>
                      <a:pt x="4508183" y="5733440"/>
                    </a:cubicBezTo>
                    <a:cubicBezTo>
                      <a:pt x="4511041" y="5749634"/>
                      <a:pt x="4514279" y="5765635"/>
                      <a:pt x="4517519" y="5781830"/>
                    </a:cubicBezTo>
                    <a:cubicBezTo>
                      <a:pt x="4518089" y="5784686"/>
                      <a:pt x="4518281" y="5787924"/>
                      <a:pt x="4519234" y="5790592"/>
                    </a:cubicBezTo>
                    <a:cubicBezTo>
                      <a:pt x="4527233" y="5815169"/>
                      <a:pt x="4536378" y="5839361"/>
                      <a:pt x="4542855" y="5864318"/>
                    </a:cubicBezTo>
                    <a:cubicBezTo>
                      <a:pt x="4546095" y="5876511"/>
                      <a:pt x="4546476" y="5890037"/>
                      <a:pt x="4544759" y="5902610"/>
                    </a:cubicBezTo>
                    <a:cubicBezTo>
                      <a:pt x="4539808" y="5939377"/>
                      <a:pt x="4537712" y="5975764"/>
                      <a:pt x="4544951" y="6012723"/>
                    </a:cubicBezTo>
                    <a:cubicBezTo>
                      <a:pt x="4547808" y="6027392"/>
                      <a:pt x="4543045" y="6043776"/>
                      <a:pt x="4541332" y="6059397"/>
                    </a:cubicBezTo>
                    <a:cubicBezTo>
                      <a:pt x="4536759" y="6096736"/>
                      <a:pt x="4531805" y="6134075"/>
                      <a:pt x="4527426" y="6171605"/>
                    </a:cubicBezTo>
                    <a:cubicBezTo>
                      <a:pt x="4524758" y="6195037"/>
                      <a:pt x="4523234" y="6218660"/>
                      <a:pt x="4520568" y="6242093"/>
                    </a:cubicBezTo>
                    <a:cubicBezTo>
                      <a:pt x="4517327" y="6269144"/>
                      <a:pt x="4512375" y="6296005"/>
                      <a:pt x="4509706" y="6323058"/>
                    </a:cubicBezTo>
                    <a:cubicBezTo>
                      <a:pt x="4506659" y="6353919"/>
                      <a:pt x="4506089" y="6384972"/>
                      <a:pt x="4502848" y="6415833"/>
                    </a:cubicBezTo>
                    <a:cubicBezTo>
                      <a:pt x="4496563" y="6472225"/>
                      <a:pt x="4489132" y="6528424"/>
                      <a:pt x="4482084" y="6584812"/>
                    </a:cubicBezTo>
                    <a:cubicBezTo>
                      <a:pt x="4475226" y="6639488"/>
                      <a:pt x="4469129" y="6694164"/>
                      <a:pt x="4460557" y="6748458"/>
                    </a:cubicBezTo>
                    <a:cubicBezTo>
                      <a:pt x="4456937" y="6771319"/>
                      <a:pt x="4447030" y="6793035"/>
                      <a:pt x="4441507" y="6815516"/>
                    </a:cubicBezTo>
                    <a:lnTo>
                      <a:pt x="4431806" y="6858001"/>
                    </a:lnTo>
                    <a:lnTo>
                      <a:pt x="4259554" y="6858001"/>
                    </a:lnTo>
                    <a:lnTo>
                      <a:pt x="4259554" y="6858002"/>
                    </a:lnTo>
                    <a:lnTo>
                      <a:pt x="0" y="6858002"/>
                    </a:lnTo>
                    <a:lnTo>
                      <a:pt x="0" y="2"/>
                    </a:lnTo>
                    <a:lnTo>
                      <a:pt x="3766492" y="1"/>
                    </a:lnTo>
                    <a:lnTo>
                      <a:pt x="3769210" y="21486"/>
                    </a:lnTo>
                    <a:close/>
                  </a:path>
                </a:pathLst>
              </a:custGeom>
              <a:solidFill>
                <a:schemeClr val="tx1"/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6168" name="Freeform: Shape 6167">
                <a:extLst>
                  <a:ext uri="{FF2B5EF4-FFF2-40B4-BE49-F238E27FC236}">
                    <a16:creationId xmlns:a16="http://schemas.microsoft.com/office/drawing/2014/main" id="{345261A6-F525-4DE2-99D5-BD04602D345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-2" y="-1"/>
                <a:ext cx="4572002" cy="6858002"/>
              </a:xfrm>
              <a:custGeom>
                <a:avLst/>
                <a:gdLst>
                  <a:gd name="connsiteX0" fmla="*/ 4214994 w 4572002"/>
                  <a:gd name="connsiteY0" fmla="*/ 6564620 h 6858002"/>
                  <a:gd name="connsiteX1" fmla="*/ 4214994 w 4572002"/>
                  <a:gd name="connsiteY1" fmla="*/ 6564621 h 6858002"/>
                  <a:gd name="connsiteX2" fmla="*/ 4237474 w 4572002"/>
                  <a:gd name="connsiteY2" fmla="*/ 6588626 h 6858002"/>
                  <a:gd name="connsiteX3" fmla="*/ 4254096 w 4572002"/>
                  <a:gd name="connsiteY3" fmla="*/ 6625225 h 6858002"/>
                  <a:gd name="connsiteX4" fmla="*/ 4247001 w 4572002"/>
                  <a:gd name="connsiteY4" fmla="*/ 6662540 h 6858002"/>
                  <a:gd name="connsiteX5" fmla="*/ 4247000 w 4572002"/>
                  <a:gd name="connsiteY5" fmla="*/ 6662541 h 6858002"/>
                  <a:gd name="connsiteX6" fmla="*/ 4246999 w 4572002"/>
                  <a:gd name="connsiteY6" fmla="*/ 6662544 h 6858002"/>
                  <a:gd name="connsiteX7" fmla="*/ 4235550 w 4572002"/>
                  <a:gd name="connsiteY7" fmla="*/ 6683027 h 6858002"/>
                  <a:gd name="connsiteX8" fmla="*/ 4232403 w 4572002"/>
                  <a:gd name="connsiteY8" fmla="*/ 6702976 h 6858002"/>
                  <a:gd name="connsiteX9" fmla="*/ 4232403 w 4572002"/>
                  <a:gd name="connsiteY9" fmla="*/ 6702977 h 6858002"/>
                  <a:gd name="connsiteX10" fmla="*/ 4246238 w 4572002"/>
                  <a:gd name="connsiteY10" fmla="*/ 6742553 h 6858002"/>
                  <a:gd name="connsiteX11" fmla="*/ 4246239 w 4572002"/>
                  <a:gd name="connsiteY11" fmla="*/ 6742555 h 6858002"/>
                  <a:gd name="connsiteX12" fmla="*/ 4265716 w 4572002"/>
                  <a:gd name="connsiteY12" fmla="*/ 6812062 h 6858002"/>
                  <a:gd name="connsiteX13" fmla="*/ 4265717 w 4572002"/>
                  <a:gd name="connsiteY13" fmla="*/ 6812064 h 6858002"/>
                  <a:gd name="connsiteX14" fmla="*/ 4265717 w 4572002"/>
                  <a:gd name="connsiteY14" fmla="*/ 6812063 h 6858002"/>
                  <a:gd name="connsiteX15" fmla="*/ 4265716 w 4572002"/>
                  <a:gd name="connsiteY15" fmla="*/ 6812062 h 6858002"/>
                  <a:gd name="connsiteX16" fmla="*/ 4260942 w 4572002"/>
                  <a:gd name="connsiteY16" fmla="*/ 6776800 h 6858002"/>
                  <a:gd name="connsiteX17" fmla="*/ 4246239 w 4572002"/>
                  <a:gd name="connsiteY17" fmla="*/ 6742555 h 6858002"/>
                  <a:gd name="connsiteX18" fmla="*/ 4246238 w 4572002"/>
                  <a:gd name="connsiteY18" fmla="*/ 6742552 h 6858002"/>
                  <a:gd name="connsiteX19" fmla="*/ 4232403 w 4572002"/>
                  <a:gd name="connsiteY19" fmla="*/ 6702976 h 6858002"/>
                  <a:gd name="connsiteX20" fmla="*/ 4246999 w 4572002"/>
                  <a:gd name="connsiteY20" fmla="*/ 6662544 h 6858002"/>
                  <a:gd name="connsiteX21" fmla="*/ 4247000 w 4572002"/>
                  <a:gd name="connsiteY21" fmla="*/ 6662542 h 6858002"/>
                  <a:gd name="connsiteX22" fmla="*/ 4247001 w 4572002"/>
                  <a:gd name="connsiteY22" fmla="*/ 6662540 h 6858002"/>
                  <a:gd name="connsiteX23" fmla="*/ 4254084 w 4572002"/>
                  <a:gd name="connsiteY23" fmla="*/ 6645552 h 6858002"/>
                  <a:gd name="connsiteX24" fmla="*/ 4254096 w 4572002"/>
                  <a:gd name="connsiteY24" fmla="*/ 6625225 h 6858002"/>
                  <a:gd name="connsiteX25" fmla="*/ 4254096 w 4572002"/>
                  <a:gd name="connsiteY25" fmla="*/ 6625224 h 6858002"/>
                  <a:gd name="connsiteX26" fmla="*/ 4237474 w 4572002"/>
                  <a:gd name="connsiteY26" fmla="*/ 6588625 h 6858002"/>
                  <a:gd name="connsiteX27" fmla="*/ 4295315 w 4572002"/>
                  <a:gd name="connsiteY27" fmla="*/ 6438981 h 6858002"/>
                  <a:gd name="connsiteX28" fmla="*/ 4275385 w 4572002"/>
                  <a:gd name="connsiteY28" fmla="*/ 6463840 h 6858002"/>
                  <a:gd name="connsiteX29" fmla="*/ 4275382 w 4572002"/>
                  <a:gd name="connsiteY29" fmla="*/ 6463849 h 6858002"/>
                  <a:gd name="connsiteX30" fmla="*/ 4261587 w 4572002"/>
                  <a:gd name="connsiteY30" fmla="*/ 6513012 h 6858002"/>
                  <a:gd name="connsiteX31" fmla="*/ 4242781 w 4572002"/>
                  <a:gd name="connsiteY31" fmla="*/ 6546194 h 6858002"/>
                  <a:gd name="connsiteX32" fmla="*/ 4242781 w 4572002"/>
                  <a:gd name="connsiteY32" fmla="*/ 6546195 h 6858002"/>
                  <a:gd name="connsiteX33" fmla="*/ 4259120 w 4572002"/>
                  <a:gd name="connsiteY33" fmla="*/ 6521804 h 6858002"/>
                  <a:gd name="connsiteX34" fmla="*/ 4261587 w 4572002"/>
                  <a:gd name="connsiteY34" fmla="*/ 6513012 h 6858002"/>
                  <a:gd name="connsiteX35" fmla="*/ 4264398 w 4572002"/>
                  <a:gd name="connsiteY35" fmla="*/ 6508052 h 6858002"/>
                  <a:gd name="connsiteX36" fmla="*/ 4275382 w 4572002"/>
                  <a:gd name="connsiteY36" fmla="*/ 6463849 h 6858002"/>
                  <a:gd name="connsiteX37" fmla="*/ 4275385 w 4572002"/>
                  <a:gd name="connsiteY37" fmla="*/ 6463841 h 6858002"/>
                  <a:gd name="connsiteX38" fmla="*/ 4295315 w 4572002"/>
                  <a:gd name="connsiteY38" fmla="*/ 6438981 h 6858002"/>
                  <a:gd name="connsiteX39" fmla="*/ 4381289 w 4572002"/>
                  <a:gd name="connsiteY39" fmla="*/ 6365204 h 6858002"/>
                  <a:gd name="connsiteX40" fmla="*/ 4380008 w 4572002"/>
                  <a:gd name="connsiteY40" fmla="*/ 6387910 h 6858002"/>
                  <a:gd name="connsiteX41" fmla="*/ 4378243 w 4572002"/>
                  <a:gd name="connsiteY41" fmla="*/ 6391549 h 6858002"/>
                  <a:gd name="connsiteX42" fmla="*/ 4370589 w 4572002"/>
                  <a:gd name="connsiteY42" fmla="*/ 6407332 h 6858002"/>
                  <a:gd name="connsiteX43" fmla="*/ 4370589 w 4572002"/>
                  <a:gd name="connsiteY43" fmla="*/ 6407333 h 6858002"/>
                  <a:gd name="connsiteX44" fmla="*/ 4378243 w 4572002"/>
                  <a:gd name="connsiteY44" fmla="*/ 6391549 h 6858002"/>
                  <a:gd name="connsiteX45" fmla="*/ 4380008 w 4572002"/>
                  <a:gd name="connsiteY45" fmla="*/ 6387910 h 6858002"/>
                  <a:gd name="connsiteX46" fmla="*/ 4142220 w 4572002"/>
                  <a:gd name="connsiteY46" fmla="*/ 4221391 h 6858002"/>
                  <a:gd name="connsiteX47" fmla="*/ 4142220 w 4572002"/>
                  <a:gd name="connsiteY47" fmla="*/ 4221392 h 6858002"/>
                  <a:gd name="connsiteX48" fmla="*/ 4147936 w 4572002"/>
                  <a:gd name="connsiteY48" fmla="*/ 4253015 h 6858002"/>
                  <a:gd name="connsiteX49" fmla="*/ 4187752 w 4572002"/>
                  <a:gd name="connsiteY49" fmla="*/ 4324646 h 6858002"/>
                  <a:gd name="connsiteX50" fmla="*/ 4196706 w 4572002"/>
                  <a:gd name="connsiteY50" fmla="*/ 4363891 h 6858002"/>
                  <a:gd name="connsiteX51" fmla="*/ 4195944 w 4572002"/>
                  <a:gd name="connsiteY51" fmla="*/ 4482004 h 6858002"/>
                  <a:gd name="connsiteX52" fmla="*/ 4135934 w 4572002"/>
                  <a:gd name="connsiteY52" fmla="*/ 4659174 h 6858002"/>
                  <a:gd name="connsiteX53" fmla="*/ 4127932 w 4572002"/>
                  <a:gd name="connsiteY53" fmla="*/ 4677655 h 6858002"/>
                  <a:gd name="connsiteX54" fmla="*/ 4118025 w 4572002"/>
                  <a:gd name="connsiteY54" fmla="*/ 4767764 h 6858002"/>
                  <a:gd name="connsiteX55" fmla="*/ 4116716 w 4572002"/>
                  <a:gd name="connsiteY55" fmla="*/ 4800483 h 6858002"/>
                  <a:gd name="connsiteX56" fmla="*/ 4116716 w 4572002"/>
                  <a:gd name="connsiteY56" fmla="*/ 4800484 h 6858002"/>
                  <a:gd name="connsiteX57" fmla="*/ 4131552 w 4572002"/>
                  <a:gd name="connsiteY57" fmla="*/ 4828917 h 6858002"/>
                  <a:gd name="connsiteX58" fmla="*/ 4153733 w 4572002"/>
                  <a:gd name="connsiteY58" fmla="*/ 4863343 h 6858002"/>
                  <a:gd name="connsiteX59" fmla="*/ 4161262 w 4572002"/>
                  <a:gd name="connsiteY59" fmla="*/ 4889275 h 6858002"/>
                  <a:gd name="connsiteX60" fmla="*/ 4159557 w 4572002"/>
                  <a:gd name="connsiteY60" fmla="*/ 4912168 h 6858002"/>
                  <a:gd name="connsiteX61" fmla="*/ 4158155 w 4572002"/>
                  <a:gd name="connsiteY61" fmla="*/ 4933804 h 6858002"/>
                  <a:gd name="connsiteX62" fmla="*/ 4158155 w 4572002"/>
                  <a:gd name="connsiteY62" fmla="*/ 4933805 h 6858002"/>
                  <a:gd name="connsiteX63" fmla="*/ 4162914 w 4572002"/>
                  <a:gd name="connsiteY63" fmla="*/ 4952673 h 6858002"/>
                  <a:gd name="connsiteX64" fmla="*/ 4165707 w 4572002"/>
                  <a:gd name="connsiteY64" fmla="*/ 4957454 h 6858002"/>
                  <a:gd name="connsiteX65" fmla="*/ 4166985 w 4572002"/>
                  <a:gd name="connsiteY65" fmla="*/ 4961456 h 6858002"/>
                  <a:gd name="connsiteX66" fmla="*/ 4182989 w 4572002"/>
                  <a:gd name="connsiteY66" fmla="*/ 4987038 h 6858002"/>
                  <a:gd name="connsiteX67" fmla="*/ 4209468 w 4572002"/>
                  <a:gd name="connsiteY67" fmla="*/ 5041522 h 6858002"/>
                  <a:gd name="connsiteX68" fmla="*/ 4216684 w 4572002"/>
                  <a:gd name="connsiteY68" fmla="*/ 5072376 h 6858002"/>
                  <a:gd name="connsiteX69" fmla="*/ 4222587 w 4572002"/>
                  <a:gd name="connsiteY69" fmla="*/ 5087441 h 6858002"/>
                  <a:gd name="connsiteX70" fmla="*/ 4235615 w 4572002"/>
                  <a:gd name="connsiteY70" fmla="*/ 5133220 h 6858002"/>
                  <a:gd name="connsiteX71" fmla="*/ 4235616 w 4572002"/>
                  <a:gd name="connsiteY71" fmla="*/ 5133225 h 6858002"/>
                  <a:gd name="connsiteX72" fmla="*/ 4228901 w 4572002"/>
                  <a:gd name="connsiteY72" fmla="*/ 5166113 h 6858002"/>
                  <a:gd name="connsiteX73" fmla="*/ 4228901 w 4572002"/>
                  <a:gd name="connsiteY73" fmla="*/ 5166114 h 6858002"/>
                  <a:gd name="connsiteX74" fmla="*/ 4229593 w 4572002"/>
                  <a:gd name="connsiteY74" fmla="*/ 5172091 h 6858002"/>
                  <a:gd name="connsiteX75" fmla="*/ 4232139 w 4572002"/>
                  <a:gd name="connsiteY75" fmla="*/ 5179068 h 6858002"/>
                  <a:gd name="connsiteX76" fmla="*/ 4231973 w 4572002"/>
                  <a:gd name="connsiteY76" fmla="*/ 5229434 h 6858002"/>
                  <a:gd name="connsiteX77" fmla="*/ 4225669 w 4572002"/>
                  <a:gd name="connsiteY77" fmla="*/ 5241089 h 6858002"/>
                  <a:gd name="connsiteX78" fmla="*/ 4208517 w 4572002"/>
                  <a:gd name="connsiteY78" fmla="*/ 5272796 h 6858002"/>
                  <a:gd name="connsiteX79" fmla="*/ 4184613 w 4572002"/>
                  <a:gd name="connsiteY79" fmla="*/ 5312288 h 6858002"/>
                  <a:gd name="connsiteX80" fmla="*/ 4183557 w 4572002"/>
                  <a:gd name="connsiteY80" fmla="*/ 5321350 h 6858002"/>
                  <a:gd name="connsiteX81" fmla="*/ 4181083 w 4572002"/>
                  <a:gd name="connsiteY81" fmla="*/ 5326163 h 6858002"/>
                  <a:gd name="connsiteX82" fmla="*/ 4179637 w 4572002"/>
                  <a:gd name="connsiteY82" fmla="*/ 5355014 h 6858002"/>
                  <a:gd name="connsiteX83" fmla="*/ 4179637 w 4572002"/>
                  <a:gd name="connsiteY83" fmla="*/ 5355015 h 6858002"/>
                  <a:gd name="connsiteX84" fmla="*/ 4184513 w 4572002"/>
                  <a:gd name="connsiteY84" fmla="*/ 5385385 h 6858002"/>
                  <a:gd name="connsiteX85" fmla="*/ 4192704 w 4572002"/>
                  <a:gd name="connsiteY85" fmla="*/ 5425583 h 6858002"/>
                  <a:gd name="connsiteX86" fmla="*/ 4204327 w 4572002"/>
                  <a:gd name="connsiteY86" fmla="*/ 5480638 h 6858002"/>
                  <a:gd name="connsiteX87" fmla="*/ 4208850 w 4572002"/>
                  <a:gd name="connsiteY87" fmla="*/ 5507668 h 6858002"/>
                  <a:gd name="connsiteX88" fmla="*/ 4198232 w 4572002"/>
                  <a:gd name="connsiteY88" fmla="*/ 5531692 h 6858002"/>
                  <a:gd name="connsiteX89" fmla="*/ 4198231 w 4572002"/>
                  <a:gd name="connsiteY89" fmla="*/ 5531693 h 6858002"/>
                  <a:gd name="connsiteX90" fmla="*/ 4188085 w 4572002"/>
                  <a:gd name="connsiteY90" fmla="*/ 5547578 h 6858002"/>
                  <a:gd name="connsiteX91" fmla="*/ 4188085 w 4572002"/>
                  <a:gd name="connsiteY91" fmla="*/ 5547579 h 6858002"/>
                  <a:gd name="connsiteX92" fmla="*/ 4197659 w 4572002"/>
                  <a:gd name="connsiteY92" fmla="*/ 5562747 h 6858002"/>
                  <a:gd name="connsiteX93" fmla="*/ 4268907 w 4572002"/>
                  <a:gd name="connsiteY93" fmla="*/ 5704484 h 6858002"/>
                  <a:gd name="connsiteX94" fmla="*/ 4274812 w 4572002"/>
                  <a:gd name="connsiteY94" fmla="*/ 5740489 h 6858002"/>
                  <a:gd name="connsiteX95" fmla="*/ 4283578 w 4572002"/>
                  <a:gd name="connsiteY95" fmla="*/ 5760874 h 6858002"/>
                  <a:gd name="connsiteX96" fmla="*/ 4371973 w 4572002"/>
                  <a:gd name="connsiteY96" fmla="*/ 5883752 h 6858002"/>
                  <a:gd name="connsiteX97" fmla="*/ 4371974 w 4572002"/>
                  <a:gd name="connsiteY97" fmla="*/ 5883757 h 6858002"/>
                  <a:gd name="connsiteX98" fmla="*/ 4389877 w 4572002"/>
                  <a:gd name="connsiteY98" fmla="*/ 5935946 h 6858002"/>
                  <a:gd name="connsiteX99" fmla="*/ 4389878 w 4572002"/>
                  <a:gd name="connsiteY99" fmla="*/ 5935950 h 6858002"/>
                  <a:gd name="connsiteX100" fmla="*/ 4386259 w 4572002"/>
                  <a:gd name="connsiteY100" fmla="*/ 5993290 h 6858002"/>
                  <a:gd name="connsiteX101" fmla="*/ 4386259 w 4572002"/>
                  <a:gd name="connsiteY101" fmla="*/ 5993291 h 6858002"/>
                  <a:gd name="connsiteX102" fmla="*/ 4379782 w 4572002"/>
                  <a:gd name="connsiteY102" fmla="*/ 6026440 h 6858002"/>
                  <a:gd name="connsiteX103" fmla="*/ 4323583 w 4572002"/>
                  <a:gd name="connsiteY103" fmla="*/ 6108738 h 6858002"/>
                  <a:gd name="connsiteX104" fmla="*/ 4309890 w 4572002"/>
                  <a:gd name="connsiteY104" fmla="*/ 6133314 h 6858002"/>
                  <a:gd name="connsiteX105" fmla="*/ 4309890 w 4572002"/>
                  <a:gd name="connsiteY105" fmla="*/ 6133315 h 6858002"/>
                  <a:gd name="connsiteX106" fmla="*/ 4313591 w 4572002"/>
                  <a:gd name="connsiteY106" fmla="*/ 6143190 h 6858002"/>
                  <a:gd name="connsiteX107" fmla="*/ 4325486 w 4572002"/>
                  <a:gd name="connsiteY107" fmla="*/ 6155600 h 6858002"/>
                  <a:gd name="connsiteX108" fmla="*/ 4325488 w 4572002"/>
                  <a:gd name="connsiteY108" fmla="*/ 6155603 h 6858002"/>
                  <a:gd name="connsiteX109" fmla="*/ 4364160 w 4572002"/>
                  <a:gd name="connsiteY109" fmla="*/ 6228757 h 6858002"/>
                  <a:gd name="connsiteX110" fmla="*/ 4381497 w 4572002"/>
                  <a:gd name="connsiteY110" fmla="*/ 6361540 h 6858002"/>
                  <a:gd name="connsiteX111" fmla="*/ 4381497 w 4572002"/>
                  <a:gd name="connsiteY111" fmla="*/ 6361539 h 6858002"/>
                  <a:gd name="connsiteX112" fmla="*/ 4364160 w 4572002"/>
                  <a:gd name="connsiteY112" fmla="*/ 6228756 h 6858002"/>
                  <a:gd name="connsiteX113" fmla="*/ 4325488 w 4572002"/>
                  <a:gd name="connsiteY113" fmla="*/ 6155602 h 6858002"/>
                  <a:gd name="connsiteX114" fmla="*/ 4325486 w 4572002"/>
                  <a:gd name="connsiteY114" fmla="*/ 6155600 h 6858002"/>
                  <a:gd name="connsiteX115" fmla="*/ 4309890 w 4572002"/>
                  <a:gd name="connsiteY115" fmla="*/ 6133315 h 6858002"/>
                  <a:gd name="connsiteX116" fmla="*/ 4323583 w 4572002"/>
                  <a:gd name="connsiteY116" fmla="*/ 6108739 h 6858002"/>
                  <a:gd name="connsiteX117" fmla="*/ 4379782 w 4572002"/>
                  <a:gd name="connsiteY117" fmla="*/ 6026441 h 6858002"/>
                  <a:gd name="connsiteX118" fmla="*/ 4386259 w 4572002"/>
                  <a:gd name="connsiteY118" fmla="*/ 5993292 h 6858002"/>
                  <a:gd name="connsiteX119" fmla="*/ 4386259 w 4572002"/>
                  <a:gd name="connsiteY119" fmla="*/ 5993290 h 6858002"/>
                  <a:gd name="connsiteX120" fmla="*/ 4389712 w 4572002"/>
                  <a:gd name="connsiteY120" fmla="*/ 5964477 h 6858002"/>
                  <a:gd name="connsiteX121" fmla="*/ 4389878 w 4572002"/>
                  <a:gd name="connsiteY121" fmla="*/ 5935950 h 6858002"/>
                  <a:gd name="connsiteX122" fmla="*/ 4389878 w 4572002"/>
                  <a:gd name="connsiteY122" fmla="*/ 5935949 h 6858002"/>
                  <a:gd name="connsiteX123" fmla="*/ 4389877 w 4572002"/>
                  <a:gd name="connsiteY123" fmla="*/ 5935946 h 6858002"/>
                  <a:gd name="connsiteX124" fmla="*/ 4382997 w 4572002"/>
                  <a:gd name="connsiteY124" fmla="*/ 5909351 h 6858002"/>
                  <a:gd name="connsiteX125" fmla="*/ 4371974 w 4572002"/>
                  <a:gd name="connsiteY125" fmla="*/ 5883757 h 6858002"/>
                  <a:gd name="connsiteX126" fmla="*/ 4371973 w 4572002"/>
                  <a:gd name="connsiteY126" fmla="*/ 5883751 h 6858002"/>
                  <a:gd name="connsiteX127" fmla="*/ 4283578 w 4572002"/>
                  <a:gd name="connsiteY127" fmla="*/ 5760873 h 6858002"/>
                  <a:gd name="connsiteX128" fmla="*/ 4274812 w 4572002"/>
                  <a:gd name="connsiteY128" fmla="*/ 5740488 h 6858002"/>
                  <a:gd name="connsiteX129" fmla="*/ 4268907 w 4572002"/>
                  <a:gd name="connsiteY129" fmla="*/ 5704483 h 6858002"/>
                  <a:gd name="connsiteX130" fmla="*/ 4197659 w 4572002"/>
                  <a:gd name="connsiteY130" fmla="*/ 5562746 h 6858002"/>
                  <a:gd name="connsiteX131" fmla="*/ 4188085 w 4572002"/>
                  <a:gd name="connsiteY131" fmla="*/ 5547578 h 6858002"/>
                  <a:gd name="connsiteX132" fmla="*/ 4198231 w 4572002"/>
                  <a:gd name="connsiteY132" fmla="*/ 5531694 h 6858002"/>
                  <a:gd name="connsiteX133" fmla="*/ 4198232 w 4572002"/>
                  <a:gd name="connsiteY133" fmla="*/ 5531692 h 6858002"/>
                  <a:gd name="connsiteX134" fmla="*/ 4206630 w 4572002"/>
                  <a:gd name="connsiteY134" fmla="*/ 5520422 h 6858002"/>
                  <a:gd name="connsiteX135" fmla="*/ 4208850 w 4572002"/>
                  <a:gd name="connsiteY135" fmla="*/ 5507668 h 6858002"/>
                  <a:gd name="connsiteX136" fmla="*/ 4208850 w 4572002"/>
                  <a:gd name="connsiteY136" fmla="*/ 5507667 h 6858002"/>
                  <a:gd name="connsiteX137" fmla="*/ 4204327 w 4572002"/>
                  <a:gd name="connsiteY137" fmla="*/ 5480637 h 6858002"/>
                  <a:gd name="connsiteX138" fmla="*/ 4192704 w 4572002"/>
                  <a:gd name="connsiteY138" fmla="*/ 5425582 h 6858002"/>
                  <a:gd name="connsiteX139" fmla="*/ 4184513 w 4572002"/>
                  <a:gd name="connsiteY139" fmla="*/ 5385384 h 6858002"/>
                  <a:gd name="connsiteX140" fmla="*/ 4179637 w 4572002"/>
                  <a:gd name="connsiteY140" fmla="*/ 5355014 h 6858002"/>
                  <a:gd name="connsiteX141" fmla="*/ 4183557 w 4572002"/>
                  <a:gd name="connsiteY141" fmla="*/ 5321350 h 6858002"/>
                  <a:gd name="connsiteX142" fmla="*/ 4208517 w 4572002"/>
                  <a:gd name="connsiteY142" fmla="*/ 5272797 h 6858002"/>
                  <a:gd name="connsiteX143" fmla="*/ 4225669 w 4572002"/>
                  <a:gd name="connsiteY143" fmla="*/ 5241089 h 6858002"/>
                  <a:gd name="connsiteX144" fmla="*/ 4231973 w 4572002"/>
                  <a:gd name="connsiteY144" fmla="*/ 5229433 h 6858002"/>
                  <a:gd name="connsiteX145" fmla="*/ 4232139 w 4572002"/>
                  <a:gd name="connsiteY145" fmla="*/ 5179068 h 6858002"/>
                  <a:gd name="connsiteX146" fmla="*/ 4232139 w 4572002"/>
                  <a:gd name="connsiteY146" fmla="*/ 5179067 h 6858002"/>
                  <a:gd name="connsiteX147" fmla="*/ 4229593 w 4572002"/>
                  <a:gd name="connsiteY147" fmla="*/ 5172090 h 6858002"/>
                  <a:gd name="connsiteX148" fmla="*/ 4228901 w 4572002"/>
                  <a:gd name="connsiteY148" fmla="*/ 5166114 h 6858002"/>
                  <a:gd name="connsiteX149" fmla="*/ 4235616 w 4572002"/>
                  <a:gd name="connsiteY149" fmla="*/ 5133225 h 6858002"/>
                  <a:gd name="connsiteX150" fmla="*/ 4235616 w 4572002"/>
                  <a:gd name="connsiteY150" fmla="*/ 5133224 h 6858002"/>
                  <a:gd name="connsiteX151" fmla="*/ 4235615 w 4572002"/>
                  <a:gd name="connsiteY151" fmla="*/ 5133220 h 6858002"/>
                  <a:gd name="connsiteX152" fmla="*/ 4228473 w 4572002"/>
                  <a:gd name="connsiteY152" fmla="*/ 5102461 h 6858002"/>
                  <a:gd name="connsiteX153" fmla="*/ 4222587 w 4572002"/>
                  <a:gd name="connsiteY153" fmla="*/ 5087441 h 6858002"/>
                  <a:gd name="connsiteX154" fmla="*/ 4222582 w 4572002"/>
                  <a:gd name="connsiteY154" fmla="*/ 5087423 h 6858002"/>
                  <a:gd name="connsiteX155" fmla="*/ 4209468 w 4572002"/>
                  <a:gd name="connsiteY155" fmla="*/ 5041521 h 6858002"/>
                  <a:gd name="connsiteX156" fmla="*/ 4182989 w 4572002"/>
                  <a:gd name="connsiteY156" fmla="*/ 4987037 h 6858002"/>
                  <a:gd name="connsiteX157" fmla="*/ 4165707 w 4572002"/>
                  <a:gd name="connsiteY157" fmla="*/ 4957454 h 6858002"/>
                  <a:gd name="connsiteX158" fmla="*/ 4158155 w 4572002"/>
                  <a:gd name="connsiteY158" fmla="*/ 4933805 h 6858002"/>
                  <a:gd name="connsiteX159" fmla="*/ 4159557 w 4572002"/>
                  <a:gd name="connsiteY159" fmla="*/ 4912169 h 6858002"/>
                  <a:gd name="connsiteX160" fmla="*/ 4161262 w 4572002"/>
                  <a:gd name="connsiteY160" fmla="*/ 4889276 h 6858002"/>
                  <a:gd name="connsiteX161" fmla="*/ 4161262 w 4572002"/>
                  <a:gd name="connsiteY161" fmla="*/ 4889275 h 6858002"/>
                  <a:gd name="connsiteX162" fmla="*/ 4156484 w 4572002"/>
                  <a:gd name="connsiteY162" fmla="*/ 4867614 h 6858002"/>
                  <a:gd name="connsiteX163" fmla="*/ 4153733 w 4572002"/>
                  <a:gd name="connsiteY163" fmla="*/ 4863343 h 6858002"/>
                  <a:gd name="connsiteX164" fmla="*/ 4151983 w 4572002"/>
                  <a:gd name="connsiteY164" fmla="*/ 4857317 h 6858002"/>
                  <a:gd name="connsiteX165" fmla="*/ 4131552 w 4572002"/>
                  <a:gd name="connsiteY165" fmla="*/ 4828916 h 6858002"/>
                  <a:gd name="connsiteX166" fmla="*/ 4116716 w 4572002"/>
                  <a:gd name="connsiteY166" fmla="*/ 4800483 h 6858002"/>
                  <a:gd name="connsiteX167" fmla="*/ 4118025 w 4572002"/>
                  <a:gd name="connsiteY167" fmla="*/ 4767765 h 6858002"/>
                  <a:gd name="connsiteX168" fmla="*/ 4127932 w 4572002"/>
                  <a:gd name="connsiteY168" fmla="*/ 4677656 h 6858002"/>
                  <a:gd name="connsiteX169" fmla="*/ 4135934 w 4572002"/>
                  <a:gd name="connsiteY169" fmla="*/ 4659175 h 6858002"/>
                  <a:gd name="connsiteX170" fmla="*/ 4195944 w 4572002"/>
                  <a:gd name="connsiteY170" fmla="*/ 4482005 h 6858002"/>
                  <a:gd name="connsiteX171" fmla="*/ 4196706 w 4572002"/>
                  <a:gd name="connsiteY171" fmla="*/ 4363891 h 6858002"/>
                  <a:gd name="connsiteX172" fmla="*/ 4196706 w 4572002"/>
                  <a:gd name="connsiteY172" fmla="*/ 4363890 h 6858002"/>
                  <a:gd name="connsiteX173" fmla="*/ 4187752 w 4572002"/>
                  <a:gd name="connsiteY173" fmla="*/ 4324645 h 6858002"/>
                  <a:gd name="connsiteX174" fmla="*/ 4147936 w 4572002"/>
                  <a:gd name="connsiteY174" fmla="*/ 4253014 h 6858002"/>
                  <a:gd name="connsiteX175" fmla="*/ 4211111 w 4572002"/>
                  <a:gd name="connsiteY175" fmla="*/ 2836172 h 6858002"/>
                  <a:gd name="connsiteX176" fmla="*/ 4202421 w 4572002"/>
                  <a:gd name="connsiteY176" fmla="*/ 2848793 h 6858002"/>
                  <a:gd name="connsiteX177" fmla="*/ 4186816 w 4572002"/>
                  <a:gd name="connsiteY177" fmla="*/ 2897785 h 6858002"/>
                  <a:gd name="connsiteX178" fmla="*/ 4185787 w 4572002"/>
                  <a:gd name="connsiteY178" fmla="*/ 2903551 h 6858002"/>
                  <a:gd name="connsiteX179" fmla="*/ 4182513 w 4572002"/>
                  <a:gd name="connsiteY179" fmla="*/ 2914328 h 6858002"/>
                  <a:gd name="connsiteX180" fmla="*/ 4177882 w 4572002"/>
                  <a:gd name="connsiteY180" fmla="*/ 2947858 h 6858002"/>
                  <a:gd name="connsiteX181" fmla="*/ 4177881 w 4572002"/>
                  <a:gd name="connsiteY181" fmla="*/ 2947862 h 6858002"/>
                  <a:gd name="connsiteX182" fmla="*/ 4177881 w 4572002"/>
                  <a:gd name="connsiteY182" fmla="*/ 2947863 h 6858002"/>
                  <a:gd name="connsiteX183" fmla="*/ 4181465 w 4572002"/>
                  <a:gd name="connsiteY183" fmla="*/ 2982149 h 6858002"/>
                  <a:gd name="connsiteX184" fmla="*/ 4193158 w 4572002"/>
                  <a:gd name="connsiteY184" fmla="*/ 3077402 h 6858002"/>
                  <a:gd name="connsiteX185" fmla="*/ 4180703 w 4572002"/>
                  <a:gd name="connsiteY185" fmla="*/ 3172654 h 6858002"/>
                  <a:gd name="connsiteX186" fmla="*/ 4133076 w 4572002"/>
                  <a:gd name="connsiteY186" fmla="*/ 3489467 h 6858002"/>
                  <a:gd name="connsiteX187" fmla="*/ 4110977 w 4572002"/>
                  <a:gd name="connsiteY187" fmla="*/ 3544713 h 6858002"/>
                  <a:gd name="connsiteX188" fmla="*/ 4093355 w 4572002"/>
                  <a:gd name="connsiteY188" fmla="*/ 3574408 h 6858002"/>
                  <a:gd name="connsiteX189" fmla="*/ 4093355 w 4572002"/>
                  <a:gd name="connsiteY189" fmla="*/ 3574409 h 6858002"/>
                  <a:gd name="connsiteX190" fmla="*/ 4105453 w 4572002"/>
                  <a:gd name="connsiteY190" fmla="*/ 3606818 h 6858002"/>
                  <a:gd name="connsiteX191" fmla="*/ 4118979 w 4572002"/>
                  <a:gd name="connsiteY191" fmla="*/ 3630633 h 6858002"/>
                  <a:gd name="connsiteX192" fmla="*/ 4136708 w 4572002"/>
                  <a:gd name="connsiteY192" fmla="*/ 3654416 h 6858002"/>
                  <a:gd name="connsiteX193" fmla="*/ 4140382 w 4572002"/>
                  <a:gd name="connsiteY193" fmla="*/ 3668940 h 6858002"/>
                  <a:gd name="connsiteX194" fmla="*/ 4143220 w 4572002"/>
                  <a:gd name="connsiteY194" fmla="*/ 3680164 h 6858002"/>
                  <a:gd name="connsiteX195" fmla="*/ 4139172 w 4572002"/>
                  <a:gd name="connsiteY195" fmla="*/ 3734837 h 6858002"/>
                  <a:gd name="connsiteX196" fmla="*/ 4139172 w 4572002"/>
                  <a:gd name="connsiteY196" fmla="*/ 3734838 h 6858002"/>
                  <a:gd name="connsiteX197" fmla="*/ 4139554 w 4572002"/>
                  <a:gd name="connsiteY197" fmla="*/ 3754653 h 6858002"/>
                  <a:gd name="connsiteX198" fmla="*/ 4145911 w 4572002"/>
                  <a:gd name="connsiteY198" fmla="*/ 3789776 h 6858002"/>
                  <a:gd name="connsiteX199" fmla="*/ 4130980 w 4572002"/>
                  <a:gd name="connsiteY199" fmla="*/ 3822472 h 6858002"/>
                  <a:gd name="connsiteX200" fmla="*/ 4116645 w 4572002"/>
                  <a:gd name="connsiteY200" fmla="*/ 3852619 h 6858002"/>
                  <a:gd name="connsiteX201" fmla="*/ 4116645 w 4572002"/>
                  <a:gd name="connsiteY201" fmla="*/ 3852620 h 6858002"/>
                  <a:gd name="connsiteX202" fmla="*/ 4117425 w 4572002"/>
                  <a:gd name="connsiteY202" fmla="*/ 3868764 h 6858002"/>
                  <a:gd name="connsiteX203" fmla="*/ 4126028 w 4572002"/>
                  <a:gd name="connsiteY203" fmla="*/ 3885337 h 6858002"/>
                  <a:gd name="connsiteX204" fmla="*/ 4126028 w 4572002"/>
                  <a:gd name="connsiteY204" fmla="*/ 3885339 h 6858002"/>
                  <a:gd name="connsiteX205" fmla="*/ 4148409 w 4572002"/>
                  <a:gd name="connsiteY205" fmla="*/ 3923125 h 6858002"/>
                  <a:gd name="connsiteX206" fmla="*/ 4157913 w 4572002"/>
                  <a:gd name="connsiteY206" fmla="*/ 3962160 h 6858002"/>
                  <a:gd name="connsiteX207" fmla="*/ 4142221 w 4572002"/>
                  <a:gd name="connsiteY207" fmla="*/ 4043838 h 6858002"/>
                  <a:gd name="connsiteX208" fmla="*/ 4142220 w 4572002"/>
                  <a:gd name="connsiteY208" fmla="*/ 4043839 h 6858002"/>
                  <a:gd name="connsiteX209" fmla="*/ 4127099 w 4572002"/>
                  <a:gd name="connsiteY209" fmla="*/ 4103825 h 6858002"/>
                  <a:gd name="connsiteX210" fmla="*/ 4127099 w 4572002"/>
                  <a:gd name="connsiteY210" fmla="*/ 4103826 h 6858002"/>
                  <a:gd name="connsiteX211" fmla="*/ 4129066 w 4572002"/>
                  <a:gd name="connsiteY211" fmla="*/ 4134256 h 6858002"/>
                  <a:gd name="connsiteX212" fmla="*/ 4138410 w 4572002"/>
                  <a:gd name="connsiteY212" fmla="*/ 4165382 h 6858002"/>
                  <a:gd name="connsiteX213" fmla="*/ 4138410 w 4572002"/>
                  <a:gd name="connsiteY213" fmla="*/ 4165384 h 6858002"/>
                  <a:gd name="connsiteX214" fmla="*/ 4142315 w 4572002"/>
                  <a:gd name="connsiteY214" fmla="*/ 4192388 h 6858002"/>
                  <a:gd name="connsiteX215" fmla="*/ 4142315 w 4572002"/>
                  <a:gd name="connsiteY215" fmla="*/ 4192387 h 6858002"/>
                  <a:gd name="connsiteX216" fmla="*/ 4138410 w 4572002"/>
                  <a:gd name="connsiteY216" fmla="*/ 4165383 h 6858002"/>
                  <a:gd name="connsiteX217" fmla="*/ 4138410 w 4572002"/>
                  <a:gd name="connsiteY217" fmla="*/ 4165382 h 6858002"/>
                  <a:gd name="connsiteX218" fmla="*/ 4127099 w 4572002"/>
                  <a:gd name="connsiteY218" fmla="*/ 4103826 h 6858002"/>
                  <a:gd name="connsiteX219" fmla="*/ 4142220 w 4572002"/>
                  <a:gd name="connsiteY219" fmla="*/ 4043840 h 6858002"/>
                  <a:gd name="connsiteX220" fmla="*/ 4142221 w 4572002"/>
                  <a:gd name="connsiteY220" fmla="*/ 4043838 h 6858002"/>
                  <a:gd name="connsiteX221" fmla="*/ 4155523 w 4572002"/>
                  <a:gd name="connsiteY221" fmla="*/ 4002410 h 6858002"/>
                  <a:gd name="connsiteX222" fmla="*/ 4157913 w 4572002"/>
                  <a:gd name="connsiteY222" fmla="*/ 3962160 h 6858002"/>
                  <a:gd name="connsiteX223" fmla="*/ 4157913 w 4572002"/>
                  <a:gd name="connsiteY223" fmla="*/ 3962159 h 6858002"/>
                  <a:gd name="connsiteX224" fmla="*/ 4126028 w 4572002"/>
                  <a:gd name="connsiteY224" fmla="*/ 3885338 h 6858002"/>
                  <a:gd name="connsiteX225" fmla="*/ 4126028 w 4572002"/>
                  <a:gd name="connsiteY225" fmla="*/ 3885337 h 6858002"/>
                  <a:gd name="connsiteX226" fmla="*/ 4116645 w 4572002"/>
                  <a:gd name="connsiteY226" fmla="*/ 3852620 h 6858002"/>
                  <a:gd name="connsiteX227" fmla="*/ 4130980 w 4572002"/>
                  <a:gd name="connsiteY227" fmla="*/ 3822473 h 6858002"/>
                  <a:gd name="connsiteX228" fmla="*/ 4145911 w 4572002"/>
                  <a:gd name="connsiteY228" fmla="*/ 3789777 h 6858002"/>
                  <a:gd name="connsiteX229" fmla="*/ 4145911 w 4572002"/>
                  <a:gd name="connsiteY229" fmla="*/ 3789776 h 6858002"/>
                  <a:gd name="connsiteX230" fmla="*/ 4139554 w 4572002"/>
                  <a:gd name="connsiteY230" fmla="*/ 3754652 h 6858002"/>
                  <a:gd name="connsiteX231" fmla="*/ 4139172 w 4572002"/>
                  <a:gd name="connsiteY231" fmla="*/ 3734838 h 6858002"/>
                  <a:gd name="connsiteX232" fmla="*/ 4143220 w 4572002"/>
                  <a:gd name="connsiteY232" fmla="*/ 3680164 h 6858002"/>
                  <a:gd name="connsiteX233" fmla="*/ 4143220 w 4572002"/>
                  <a:gd name="connsiteY233" fmla="*/ 3680163 h 6858002"/>
                  <a:gd name="connsiteX234" fmla="*/ 4140382 w 4572002"/>
                  <a:gd name="connsiteY234" fmla="*/ 3668940 h 6858002"/>
                  <a:gd name="connsiteX235" fmla="*/ 4136708 w 4572002"/>
                  <a:gd name="connsiteY235" fmla="*/ 3654416 h 6858002"/>
                  <a:gd name="connsiteX236" fmla="*/ 4136708 w 4572002"/>
                  <a:gd name="connsiteY236" fmla="*/ 3654416 h 6858002"/>
                  <a:gd name="connsiteX237" fmla="*/ 4136708 w 4572002"/>
                  <a:gd name="connsiteY237" fmla="*/ 3654415 h 6858002"/>
                  <a:gd name="connsiteX238" fmla="*/ 4118979 w 4572002"/>
                  <a:gd name="connsiteY238" fmla="*/ 3630632 h 6858002"/>
                  <a:gd name="connsiteX239" fmla="*/ 4105453 w 4572002"/>
                  <a:gd name="connsiteY239" fmla="*/ 3606817 h 6858002"/>
                  <a:gd name="connsiteX240" fmla="*/ 4095707 w 4572002"/>
                  <a:gd name="connsiteY240" fmla="*/ 3587174 h 6858002"/>
                  <a:gd name="connsiteX241" fmla="*/ 4093355 w 4572002"/>
                  <a:gd name="connsiteY241" fmla="*/ 3574408 h 6858002"/>
                  <a:gd name="connsiteX242" fmla="*/ 4098434 w 4572002"/>
                  <a:gd name="connsiteY242" fmla="*/ 3562321 h 6858002"/>
                  <a:gd name="connsiteX243" fmla="*/ 4110977 w 4572002"/>
                  <a:gd name="connsiteY243" fmla="*/ 3544714 h 6858002"/>
                  <a:gd name="connsiteX244" fmla="*/ 4133076 w 4572002"/>
                  <a:gd name="connsiteY244" fmla="*/ 3489468 h 6858002"/>
                  <a:gd name="connsiteX245" fmla="*/ 4180703 w 4572002"/>
                  <a:gd name="connsiteY245" fmla="*/ 3172655 h 6858002"/>
                  <a:gd name="connsiteX246" fmla="*/ 4193158 w 4572002"/>
                  <a:gd name="connsiteY246" fmla="*/ 3077402 h 6858002"/>
                  <a:gd name="connsiteX247" fmla="*/ 4193158 w 4572002"/>
                  <a:gd name="connsiteY247" fmla="*/ 3077401 h 6858002"/>
                  <a:gd name="connsiteX248" fmla="*/ 4181465 w 4572002"/>
                  <a:gd name="connsiteY248" fmla="*/ 2982148 h 6858002"/>
                  <a:gd name="connsiteX249" fmla="*/ 4177881 w 4572002"/>
                  <a:gd name="connsiteY249" fmla="*/ 2947863 h 6858002"/>
                  <a:gd name="connsiteX250" fmla="*/ 4177882 w 4572002"/>
                  <a:gd name="connsiteY250" fmla="*/ 2947858 h 6858002"/>
                  <a:gd name="connsiteX251" fmla="*/ 4185787 w 4572002"/>
                  <a:gd name="connsiteY251" fmla="*/ 2903551 h 6858002"/>
                  <a:gd name="connsiteX252" fmla="*/ 4202421 w 4572002"/>
                  <a:gd name="connsiteY252" fmla="*/ 2848794 h 6858002"/>
                  <a:gd name="connsiteX253" fmla="*/ 4211111 w 4572002"/>
                  <a:gd name="connsiteY253" fmla="*/ 2836173 h 6858002"/>
                  <a:gd name="connsiteX254" fmla="*/ 3726625 w 4572002"/>
                  <a:gd name="connsiteY254" fmla="*/ 1508458 h 6858002"/>
                  <a:gd name="connsiteX255" fmla="*/ 3698531 w 4572002"/>
                  <a:gd name="connsiteY255" fmla="*/ 1596214 h 6858002"/>
                  <a:gd name="connsiteX256" fmla="*/ 3700436 w 4572002"/>
                  <a:gd name="connsiteY256" fmla="*/ 1624981 h 6858002"/>
                  <a:gd name="connsiteX257" fmla="*/ 3757017 w 4572002"/>
                  <a:gd name="connsiteY257" fmla="*/ 1697754 h 6858002"/>
                  <a:gd name="connsiteX258" fmla="*/ 3779686 w 4572002"/>
                  <a:gd name="connsiteY258" fmla="*/ 1733189 h 6858002"/>
                  <a:gd name="connsiteX259" fmla="*/ 3821407 w 4572002"/>
                  <a:gd name="connsiteY259" fmla="*/ 1833776 h 6858002"/>
                  <a:gd name="connsiteX260" fmla="*/ 3829028 w 4572002"/>
                  <a:gd name="connsiteY260" fmla="*/ 1842159 h 6858002"/>
                  <a:gd name="connsiteX261" fmla="*/ 3919519 w 4572002"/>
                  <a:gd name="connsiteY261" fmla="*/ 1916455 h 6858002"/>
                  <a:gd name="connsiteX262" fmla="*/ 3934949 w 4572002"/>
                  <a:gd name="connsiteY262" fmla="*/ 1933220 h 6858002"/>
                  <a:gd name="connsiteX263" fmla="*/ 3958954 w 4572002"/>
                  <a:gd name="connsiteY263" fmla="*/ 1953414 h 6858002"/>
                  <a:gd name="connsiteX264" fmla="*/ 4005437 w 4572002"/>
                  <a:gd name="connsiteY264" fmla="*/ 2016470 h 6858002"/>
                  <a:gd name="connsiteX265" fmla="*/ 4020296 w 4572002"/>
                  <a:gd name="connsiteY265" fmla="*/ 2094579 h 6858002"/>
                  <a:gd name="connsiteX266" fmla="*/ 4042967 w 4572002"/>
                  <a:gd name="connsiteY266" fmla="*/ 2188880 h 6858002"/>
                  <a:gd name="connsiteX267" fmla="*/ 4058207 w 4572002"/>
                  <a:gd name="connsiteY267" fmla="*/ 2228315 h 6858002"/>
                  <a:gd name="connsiteX268" fmla="*/ 4087164 w 4572002"/>
                  <a:gd name="connsiteY268" fmla="*/ 2334045 h 6858002"/>
                  <a:gd name="connsiteX269" fmla="*/ 4111549 w 4572002"/>
                  <a:gd name="connsiteY269" fmla="*/ 2409486 h 6858002"/>
                  <a:gd name="connsiteX270" fmla="*/ 4128650 w 4572002"/>
                  <a:gd name="connsiteY270" fmla="*/ 2435913 h 6858002"/>
                  <a:gd name="connsiteX271" fmla="*/ 4134481 w 4572002"/>
                  <a:gd name="connsiteY271" fmla="*/ 2463018 h 6858002"/>
                  <a:gd name="connsiteX272" fmla="*/ 4125839 w 4572002"/>
                  <a:gd name="connsiteY272" fmla="*/ 2518262 h 6858002"/>
                  <a:gd name="connsiteX273" fmla="*/ 4125838 w 4572002"/>
                  <a:gd name="connsiteY273" fmla="*/ 2518264 h 6858002"/>
                  <a:gd name="connsiteX274" fmla="*/ 4122194 w 4572002"/>
                  <a:gd name="connsiteY274" fmla="*/ 2545006 h 6858002"/>
                  <a:gd name="connsiteX275" fmla="*/ 4122194 w 4572002"/>
                  <a:gd name="connsiteY275" fmla="*/ 2545007 h 6858002"/>
                  <a:gd name="connsiteX276" fmla="*/ 4126408 w 4572002"/>
                  <a:gd name="connsiteY276" fmla="*/ 2571035 h 6858002"/>
                  <a:gd name="connsiteX277" fmla="*/ 4199563 w 4572002"/>
                  <a:gd name="connsiteY277" fmla="*/ 2668002 h 6858002"/>
                  <a:gd name="connsiteX278" fmla="*/ 4247953 w 4572002"/>
                  <a:gd name="connsiteY278" fmla="*/ 2745349 h 6858002"/>
                  <a:gd name="connsiteX279" fmla="*/ 4247954 w 4572002"/>
                  <a:gd name="connsiteY279" fmla="*/ 2745352 h 6858002"/>
                  <a:gd name="connsiteX280" fmla="*/ 4253873 w 4572002"/>
                  <a:gd name="connsiteY280" fmla="*/ 2778006 h 6858002"/>
                  <a:gd name="connsiteX281" fmla="*/ 4253453 w 4572002"/>
                  <a:gd name="connsiteY281" fmla="*/ 2785440 h 6858002"/>
                  <a:gd name="connsiteX282" fmla="*/ 4243374 w 4572002"/>
                  <a:gd name="connsiteY282" fmla="*/ 2811780 h 6858002"/>
                  <a:gd name="connsiteX283" fmla="*/ 4243371 w 4572002"/>
                  <a:gd name="connsiteY283" fmla="*/ 2811787 h 6858002"/>
                  <a:gd name="connsiteX284" fmla="*/ 4243372 w 4572002"/>
                  <a:gd name="connsiteY284" fmla="*/ 2811787 h 6858002"/>
                  <a:gd name="connsiteX285" fmla="*/ 4243374 w 4572002"/>
                  <a:gd name="connsiteY285" fmla="*/ 2811780 h 6858002"/>
                  <a:gd name="connsiteX286" fmla="*/ 4253025 w 4572002"/>
                  <a:gd name="connsiteY286" fmla="*/ 2793023 h 6858002"/>
                  <a:gd name="connsiteX287" fmla="*/ 4253453 w 4572002"/>
                  <a:gd name="connsiteY287" fmla="*/ 2785440 h 6858002"/>
                  <a:gd name="connsiteX288" fmla="*/ 4254654 w 4572002"/>
                  <a:gd name="connsiteY288" fmla="*/ 2782305 h 6858002"/>
                  <a:gd name="connsiteX289" fmla="*/ 4253873 w 4572002"/>
                  <a:gd name="connsiteY289" fmla="*/ 2778006 h 6858002"/>
                  <a:gd name="connsiteX290" fmla="*/ 4254284 w 4572002"/>
                  <a:gd name="connsiteY290" fmla="*/ 2770758 h 6858002"/>
                  <a:gd name="connsiteX291" fmla="*/ 4247954 w 4572002"/>
                  <a:gd name="connsiteY291" fmla="*/ 2745352 h 6858002"/>
                  <a:gd name="connsiteX292" fmla="*/ 4247953 w 4572002"/>
                  <a:gd name="connsiteY292" fmla="*/ 2745348 h 6858002"/>
                  <a:gd name="connsiteX293" fmla="*/ 4199563 w 4572002"/>
                  <a:gd name="connsiteY293" fmla="*/ 2668001 h 6858002"/>
                  <a:gd name="connsiteX294" fmla="*/ 4126408 w 4572002"/>
                  <a:gd name="connsiteY294" fmla="*/ 2571034 h 6858002"/>
                  <a:gd name="connsiteX295" fmla="*/ 4122194 w 4572002"/>
                  <a:gd name="connsiteY295" fmla="*/ 2545007 h 6858002"/>
                  <a:gd name="connsiteX296" fmla="*/ 4125838 w 4572002"/>
                  <a:gd name="connsiteY296" fmla="*/ 2518265 h 6858002"/>
                  <a:gd name="connsiteX297" fmla="*/ 4125839 w 4572002"/>
                  <a:gd name="connsiteY297" fmla="*/ 2518262 h 6858002"/>
                  <a:gd name="connsiteX298" fmla="*/ 4132419 w 4572002"/>
                  <a:gd name="connsiteY298" fmla="*/ 2490551 h 6858002"/>
                  <a:gd name="connsiteX299" fmla="*/ 4134481 w 4572002"/>
                  <a:gd name="connsiteY299" fmla="*/ 2463018 h 6858002"/>
                  <a:gd name="connsiteX300" fmla="*/ 4134481 w 4572002"/>
                  <a:gd name="connsiteY300" fmla="*/ 2463017 h 6858002"/>
                  <a:gd name="connsiteX301" fmla="*/ 4111549 w 4572002"/>
                  <a:gd name="connsiteY301" fmla="*/ 2409485 h 6858002"/>
                  <a:gd name="connsiteX302" fmla="*/ 4087164 w 4572002"/>
                  <a:gd name="connsiteY302" fmla="*/ 2334044 h 6858002"/>
                  <a:gd name="connsiteX303" fmla="*/ 4058207 w 4572002"/>
                  <a:gd name="connsiteY303" fmla="*/ 2228314 h 6858002"/>
                  <a:gd name="connsiteX304" fmla="*/ 4042967 w 4572002"/>
                  <a:gd name="connsiteY304" fmla="*/ 2188879 h 6858002"/>
                  <a:gd name="connsiteX305" fmla="*/ 4020296 w 4572002"/>
                  <a:gd name="connsiteY305" fmla="*/ 2094578 h 6858002"/>
                  <a:gd name="connsiteX306" fmla="*/ 4005437 w 4572002"/>
                  <a:gd name="connsiteY306" fmla="*/ 2016469 h 6858002"/>
                  <a:gd name="connsiteX307" fmla="*/ 3958954 w 4572002"/>
                  <a:gd name="connsiteY307" fmla="*/ 1953413 h 6858002"/>
                  <a:gd name="connsiteX308" fmla="*/ 3934949 w 4572002"/>
                  <a:gd name="connsiteY308" fmla="*/ 1933219 h 6858002"/>
                  <a:gd name="connsiteX309" fmla="*/ 3919519 w 4572002"/>
                  <a:gd name="connsiteY309" fmla="*/ 1916454 h 6858002"/>
                  <a:gd name="connsiteX310" fmla="*/ 3829028 w 4572002"/>
                  <a:gd name="connsiteY310" fmla="*/ 1842158 h 6858002"/>
                  <a:gd name="connsiteX311" fmla="*/ 3821407 w 4572002"/>
                  <a:gd name="connsiteY311" fmla="*/ 1833775 h 6858002"/>
                  <a:gd name="connsiteX312" fmla="*/ 3779686 w 4572002"/>
                  <a:gd name="connsiteY312" fmla="*/ 1733188 h 6858002"/>
                  <a:gd name="connsiteX313" fmla="*/ 3757018 w 4572002"/>
                  <a:gd name="connsiteY313" fmla="*/ 1697753 h 6858002"/>
                  <a:gd name="connsiteX314" fmla="*/ 3700436 w 4572002"/>
                  <a:gd name="connsiteY314" fmla="*/ 1624980 h 6858002"/>
                  <a:gd name="connsiteX315" fmla="*/ 3698532 w 4572002"/>
                  <a:gd name="connsiteY315" fmla="*/ 1596213 h 6858002"/>
                  <a:gd name="connsiteX316" fmla="*/ 3745230 w 4572002"/>
                  <a:gd name="connsiteY316" fmla="*/ 1459073 h 6858002"/>
                  <a:gd name="connsiteX317" fmla="*/ 3745229 w 4572002"/>
                  <a:gd name="connsiteY317" fmla="*/ 1459074 h 6858002"/>
                  <a:gd name="connsiteX318" fmla="*/ 3736012 w 4572002"/>
                  <a:gd name="connsiteY318" fmla="*/ 1481572 h 6858002"/>
                  <a:gd name="connsiteX319" fmla="*/ 3764423 w 4572002"/>
                  <a:gd name="connsiteY319" fmla="*/ 1268758 h 6858002"/>
                  <a:gd name="connsiteX320" fmla="*/ 3769590 w 4572002"/>
                  <a:gd name="connsiteY320" fmla="*/ 1286070 h 6858002"/>
                  <a:gd name="connsiteX321" fmla="*/ 3791927 w 4572002"/>
                  <a:gd name="connsiteY321" fmla="*/ 1350628 h 6858002"/>
                  <a:gd name="connsiteX322" fmla="*/ 3786333 w 4572002"/>
                  <a:gd name="connsiteY322" fmla="*/ 1413840 h 6858002"/>
                  <a:gd name="connsiteX323" fmla="*/ 3791928 w 4572002"/>
                  <a:gd name="connsiteY323" fmla="*/ 1350627 h 6858002"/>
                  <a:gd name="connsiteX324" fmla="*/ 3769590 w 4572002"/>
                  <a:gd name="connsiteY324" fmla="*/ 1286069 h 6858002"/>
                  <a:gd name="connsiteX325" fmla="*/ 3706152 w 4572002"/>
                  <a:gd name="connsiteY325" fmla="*/ 773035 h 6858002"/>
                  <a:gd name="connsiteX326" fmla="*/ 3706152 w 4572002"/>
                  <a:gd name="connsiteY326" fmla="*/ 773036 h 6858002"/>
                  <a:gd name="connsiteX327" fmla="*/ 3714152 w 4572002"/>
                  <a:gd name="connsiteY327" fmla="*/ 854380 h 6858002"/>
                  <a:gd name="connsiteX328" fmla="*/ 3745205 w 4572002"/>
                  <a:gd name="connsiteY328" fmla="*/ 915344 h 6858002"/>
                  <a:gd name="connsiteX329" fmla="*/ 3755683 w 4572002"/>
                  <a:gd name="connsiteY329" fmla="*/ 927156 h 6858002"/>
                  <a:gd name="connsiteX330" fmla="*/ 3752063 w 4572002"/>
                  <a:gd name="connsiteY330" fmla="*/ 1097088 h 6858002"/>
                  <a:gd name="connsiteX331" fmla="*/ 3747681 w 4572002"/>
                  <a:gd name="connsiteY331" fmla="*/ 1123186 h 6858002"/>
                  <a:gd name="connsiteX332" fmla="*/ 3772400 w 4572002"/>
                  <a:gd name="connsiteY332" fmla="*/ 1184029 h 6858002"/>
                  <a:gd name="connsiteX333" fmla="*/ 3747682 w 4572002"/>
                  <a:gd name="connsiteY333" fmla="*/ 1123185 h 6858002"/>
                  <a:gd name="connsiteX334" fmla="*/ 3752064 w 4572002"/>
                  <a:gd name="connsiteY334" fmla="*/ 1097087 h 6858002"/>
                  <a:gd name="connsiteX335" fmla="*/ 3755684 w 4572002"/>
                  <a:gd name="connsiteY335" fmla="*/ 927155 h 6858002"/>
                  <a:gd name="connsiteX336" fmla="*/ 3745206 w 4572002"/>
                  <a:gd name="connsiteY336" fmla="*/ 915343 h 6858002"/>
                  <a:gd name="connsiteX337" fmla="*/ 3714152 w 4572002"/>
                  <a:gd name="connsiteY337" fmla="*/ 854379 h 6858002"/>
                  <a:gd name="connsiteX338" fmla="*/ 3761553 w 4572002"/>
                  <a:gd name="connsiteY338" fmla="*/ 517851 h 6858002"/>
                  <a:gd name="connsiteX339" fmla="*/ 3752635 w 4572002"/>
                  <a:gd name="connsiteY339" fmla="*/ 556048 h 6858002"/>
                  <a:gd name="connsiteX340" fmla="*/ 3746157 w 4572002"/>
                  <a:gd name="connsiteY340" fmla="*/ 580051 h 6858002"/>
                  <a:gd name="connsiteX341" fmla="*/ 3742776 w 4572002"/>
                  <a:gd name="connsiteY341" fmla="*/ 642538 h 6858002"/>
                  <a:gd name="connsiteX342" fmla="*/ 3730253 w 4572002"/>
                  <a:gd name="connsiteY342" fmla="*/ 694928 h 6858002"/>
                  <a:gd name="connsiteX343" fmla="*/ 3742777 w 4572002"/>
                  <a:gd name="connsiteY343" fmla="*/ 642537 h 6858002"/>
                  <a:gd name="connsiteX344" fmla="*/ 3746158 w 4572002"/>
                  <a:gd name="connsiteY344" fmla="*/ 580050 h 6858002"/>
                  <a:gd name="connsiteX345" fmla="*/ 3752636 w 4572002"/>
                  <a:gd name="connsiteY345" fmla="*/ 556047 h 6858002"/>
                  <a:gd name="connsiteX346" fmla="*/ 3774848 w 4572002"/>
                  <a:gd name="connsiteY346" fmla="*/ 298169 h 6858002"/>
                  <a:gd name="connsiteX347" fmla="*/ 3760065 w 4572002"/>
                  <a:gd name="connsiteY347" fmla="*/ 313534 h 6858002"/>
                  <a:gd name="connsiteX348" fmla="*/ 3759493 w 4572002"/>
                  <a:gd name="connsiteY348" fmla="*/ 338871 h 6858002"/>
                  <a:gd name="connsiteX349" fmla="*/ 3759500 w 4572002"/>
                  <a:gd name="connsiteY349" fmla="*/ 338900 h 6858002"/>
                  <a:gd name="connsiteX350" fmla="*/ 3769400 w 4572002"/>
                  <a:gd name="connsiteY350" fmla="*/ 395640 h 6858002"/>
                  <a:gd name="connsiteX351" fmla="*/ 3765590 w 4572002"/>
                  <a:gd name="connsiteY351" fmla="*/ 367328 h 6858002"/>
                  <a:gd name="connsiteX352" fmla="*/ 3759500 w 4572002"/>
                  <a:gd name="connsiteY352" fmla="*/ 338900 h 6858002"/>
                  <a:gd name="connsiteX353" fmla="*/ 3759494 w 4572002"/>
                  <a:gd name="connsiteY353" fmla="*/ 338870 h 6858002"/>
                  <a:gd name="connsiteX354" fmla="*/ 3760066 w 4572002"/>
                  <a:gd name="connsiteY354" fmla="*/ 313533 h 6858002"/>
                  <a:gd name="connsiteX355" fmla="*/ 3782393 w 4572002"/>
                  <a:gd name="connsiteY355" fmla="*/ 281568 h 6858002"/>
                  <a:gd name="connsiteX356" fmla="*/ 3777498 w 4572002"/>
                  <a:gd name="connsiteY356" fmla="*/ 295415 h 6858002"/>
                  <a:gd name="connsiteX357" fmla="*/ 3777499 w 4572002"/>
                  <a:gd name="connsiteY357" fmla="*/ 295415 h 6858002"/>
                  <a:gd name="connsiteX358" fmla="*/ 3769073 w 4572002"/>
                  <a:gd name="connsiteY358" fmla="*/ 24486 h 6858002"/>
                  <a:gd name="connsiteX359" fmla="*/ 3766810 w 4572002"/>
                  <a:gd name="connsiteY359" fmla="*/ 74129 h 6858002"/>
                  <a:gd name="connsiteX360" fmla="*/ 3772734 w 4572002"/>
                  <a:gd name="connsiteY360" fmla="*/ 125861 h 6858002"/>
                  <a:gd name="connsiteX361" fmla="*/ 3777129 w 4572002"/>
                  <a:gd name="connsiteY361" fmla="*/ 153387 h 6858002"/>
                  <a:gd name="connsiteX362" fmla="*/ 3785402 w 4572002"/>
                  <a:gd name="connsiteY362" fmla="*/ 228944 h 6858002"/>
                  <a:gd name="connsiteX363" fmla="*/ 3780943 w 4572002"/>
                  <a:gd name="connsiteY363" fmla="*/ 177271 h 6858002"/>
                  <a:gd name="connsiteX364" fmla="*/ 3777129 w 4572002"/>
                  <a:gd name="connsiteY364" fmla="*/ 153387 h 6858002"/>
                  <a:gd name="connsiteX365" fmla="*/ 3776930 w 4572002"/>
                  <a:gd name="connsiteY365" fmla="*/ 151569 h 6858002"/>
                  <a:gd name="connsiteX366" fmla="*/ 3766811 w 4572002"/>
                  <a:gd name="connsiteY366" fmla="*/ 74129 h 6858002"/>
                  <a:gd name="connsiteX367" fmla="*/ 3766492 w 4572002"/>
                  <a:gd name="connsiteY367" fmla="*/ 0 h 6858002"/>
                  <a:gd name="connsiteX368" fmla="*/ 4230600 w 4572002"/>
                  <a:gd name="connsiteY368" fmla="*/ 0 h 6858002"/>
                  <a:gd name="connsiteX369" fmla="*/ 4229473 w 4572002"/>
                  <a:gd name="connsiteY369" fmla="*/ 2817 h 6858002"/>
                  <a:gd name="connsiteX370" fmla="*/ 4215375 w 4572002"/>
                  <a:gd name="connsiteY370" fmla="*/ 63587 h 6858002"/>
                  <a:gd name="connsiteX371" fmla="*/ 4201468 w 4572002"/>
                  <a:gd name="connsiteY371" fmla="*/ 176939 h 6858002"/>
                  <a:gd name="connsiteX372" fmla="*/ 4193466 w 4572002"/>
                  <a:gd name="connsiteY372" fmla="*/ 200182 h 6858002"/>
                  <a:gd name="connsiteX373" fmla="*/ 4155554 w 4572002"/>
                  <a:gd name="connsiteY373" fmla="*/ 340774 h 6858002"/>
                  <a:gd name="connsiteX374" fmla="*/ 4156319 w 4572002"/>
                  <a:gd name="connsiteY374" fmla="*/ 453364 h 6858002"/>
                  <a:gd name="connsiteX375" fmla="*/ 4158033 w 4572002"/>
                  <a:gd name="connsiteY375" fmla="*/ 462126 h 6858002"/>
                  <a:gd name="connsiteX376" fmla="*/ 4170605 w 4572002"/>
                  <a:gd name="connsiteY376" fmla="*/ 505182 h 6858002"/>
                  <a:gd name="connsiteX377" fmla="*/ 4167177 w 4572002"/>
                  <a:gd name="connsiteY377" fmla="*/ 571860 h 6858002"/>
                  <a:gd name="connsiteX378" fmla="*/ 4149840 w 4572002"/>
                  <a:gd name="connsiteY378" fmla="*/ 617772 h 6858002"/>
                  <a:gd name="connsiteX379" fmla="*/ 4149078 w 4572002"/>
                  <a:gd name="connsiteY379" fmla="*/ 674923 h 6858002"/>
                  <a:gd name="connsiteX380" fmla="*/ 4159937 w 4572002"/>
                  <a:gd name="connsiteY380" fmla="*/ 740268 h 6858002"/>
                  <a:gd name="connsiteX381" fmla="*/ 4162223 w 4572002"/>
                  <a:gd name="connsiteY381" fmla="*/ 769605 h 6858002"/>
                  <a:gd name="connsiteX382" fmla="*/ 4184703 w 4572002"/>
                  <a:gd name="connsiteY382" fmla="*/ 850189 h 6858002"/>
                  <a:gd name="connsiteX383" fmla="*/ 4179179 w 4572002"/>
                  <a:gd name="connsiteY383" fmla="*/ 898198 h 6858002"/>
                  <a:gd name="connsiteX384" fmla="*/ 4164319 w 4572002"/>
                  <a:gd name="connsiteY384" fmla="*/ 945444 h 6858002"/>
                  <a:gd name="connsiteX385" fmla="*/ 4150030 w 4572002"/>
                  <a:gd name="connsiteY385" fmla="*/ 975733 h 6858002"/>
                  <a:gd name="connsiteX386" fmla="*/ 4139934 w 4572002"/>
                  <a:gd name="connsiteY386" fmla="*/ 1036887 h 6858002"/>
                  <a:gd name="connsiteX387" fmla="*/ 4141458 w 4572002"/>
                  <a:gd name="connsiteY387" fmla="*/ 1048125 h 6858002"/>
                  <a:gd name="connsiteX388" fmla="*/ 4154032 w 4572002"/>
                  <a:gd name="connsiteY388" fmla="*/ 1230633 h 6858002"/>
                  <a:gd name="connsiteX389" fmla="*/ 4174225 w 4572002"/>
                  <a:gd name="connsiteY389" fmla="*/ 1303024 h 6858002"/>
                  <a:gd name="connsiteX390" fmla="*/ 4176701 w 4572002"/>
                  <a:gd name="connsiteY390" fmla="*/ 1318456 h 6858002"/>
                  <a:gd name="connsiteX391" fmla="*/ 4199372 w 4572002"/>
                  <a:gd name="connsiteY391" fmla="*/ 1472575 h 6858002"/>
                  <a:gd name="connsiteX392" fmla="*/ 4200325 w 4572002"/>
                  <a:gd name="connsiteY392" fmla="*/ 1489720 h 6858002"/>
                  <a:gd name="connsiteX393" fmla="*/ 4196324 w 4572002"/>
                  <a:gd name="connsiteY393" fmla="*/ 1537537 h 6858002"/>
                  <a:gd name="connsiteX394" fmla="*/ 4237474 w 4572002"/>
                  <a:gd name="connsiteY394" fmla="*/ 1650317 h 6858002"/>
                  <a:gd name="connsiteX395" fmla="*/ 4251572 w 4572002"/>
                  <a:gd name="connsiteY395" fmla="*/ 1763287 h 6858002"/>
                  <a:gd name="connsiteX396" fmla="*/ 4251380 w 4572002"/>
                  <a:gd name="connsiteY396" fmla="*/ 1825393 h 6858002"/>
                  <a:gd name="connsiteX397" fmla="*/ 4261478 w 4572002"/>
                  <a:gd name="connsiteY397" fmla="*/ 1869780 h 6858002"/>
                  <a:gd name="connsiteX398" fmla="*/ 4292149 w 4572002"/>
                  <a:gd name="connsiteY398" fmla="*/ 1978940 h 6858002"/>
                  <a:gd name="connsiteX399" fmla="*/ 4296911 w 4572002"/>
                  <a:gd name="connsiteY399" fmla="*/ 2030378 h 6858002"/>
                  <a:gd name="connsiteX400" fmla="*/ 4307201 w 4572002"/>
                  <a:gd name="connsiteY400" fmla="*/ 2085054 h 6858002"/>
                  <a:gd name="connsiteX401" fmla="*/ 4353302 w 4572002"/>
                  <a:gd name="connsiteY401" fmla="*/ 2220312 h 6858002"/>
                  <a:gd name="connsiteX402" fmla="*/ 4350636 w 4572002"/>
                  <a:gd name="connsiteY402" fmla="*/ 2330806 h 6858002"/>
                  <a:gd name="connsiteX403" fmla="*/ 4351206 w 4572002"/>
                  <a:gd name="connsiteY403" fmla="*/ 2401292 h 6858002"/>
                  <a:gd name="connsiteX404" fmla="*/ 4366446 w 4572002"/>
                  <a:gd name="connsiteY404" fmla="*/ 2485307 h 6858002"/>
                  <a:gd name="connsiteX405" fmla="*/ 4388736 w 4572002"/>
                  <a:gd name="connsiteY405" fmla="*/ 2554079 h 6858002"/>
                  <a:gd name="connsiteX406" fmla="*/ 4406453 w 4572002"/>
                  <a:gd name="connsiteY406" fmla="*/ 2649143 h 6858002"/>
                  <a:gd name="connsiteX407" fmla="*/ 4440554 w 4572002"/>
                  <a:gd name="connsiteY407" fmla="*/ 2743826 h 6858002"/>
                  <a:gd name="connsiteX408" fmla="*/ 4466653 w 4572002"/>
                  <a:gd name="connsiteY408" fmla="*/ 2809930 h 6858002"/>
                  <a:gd name="connsiteX409" fmla="*/ 4489705 w 4572002"/>
                  <a:gd name="connsiteY409" fmla="*/ 2901943 h 6858002"/>
                  <a:gd name="connsiteX410" fmla="*/ 4505897 w 4572002"/>
                  <a:gd name="connsiteY410" fmla="*/ 3042728 h 6858002"/>
                  <a:gd name="connsiteX411" fmla="*/ 4507613 w 4572002"/>
                  <a:gd name="connsiteY411" fmla="*/ 3107500 h 6858002"/>
                  <a:gd name="connsiteX412" fmla="*/ 4545521 w 4572002"/>
                  <a:gd name="connsiteY412" fmla="*/ 3209993 h 6858002"/>
                  <a:gd name="connsiteX413" fmla="*/ 4563811 w 4572002"/>
                  <a:gd name="connsiteY413" fmla="*/ 3253809 h 6858002"/>
                  <a:gd name="connsiteX414" fmla="*/ 4548570 w 4572002"/>
                  <a:gd name="connsiteY414" fmla="*/ 3293244 h 6858002"/>
                  <a:gd name="connsiteX415" fmla="*/ 4531043 w 4572002"/>
                  <a:gd name="connsiteY415" fmla="*/ 3318771 h 6858002"/>
                  <a:gd name="connsiteX416" fmla="*/ 4545904 w 4572002"/>
                  <a:gd name="connsiteY416" fmla="*/ 3399546 h 6858002"/>
                  <a:gd name="connsiteX417" fmla="*/ 4561524 w 4572002"/>
                  <a:gd name="connsiteY417" fmla="*/ 3485275 h 6858002"/>
                  <a:gd name="connsiteX418" fmla="*/ 4572002 w 4572002"/>
                  <a:gd name="connsiteY418" fmla="*/ 3546617 h 6858002"/>
                  <a:gd name="connsiteX419" fmla="*/ 4563620 w 4572002"/>
                  <a:gd name="connsiteY419" fmla="*/ 3623201 h 6858002"/>
                  <a:gd name="connsiteX420" fmla="*/ 4560192 w 4572002"/>
                  <a:gd name="connsiteY420" fmla="*/ 3683591 h 6858002"/>
                  <a:gd name="connsiteX421" fmla="*/ 4550476 w 4572002"/>
                  <a:gd name="connsiteY421" fmla="*/ 3732361 h 6858002"/>
                  <a:gd name="connsiteX422" fmla="*/ 4544759 w 4572002"/>
                  <a:gd name="connsiteY422" fmla="*/ 3749506 h 6858002"/>
                  <a:gd name="connsiteX423" fmla="*/ 4500182 w 4572002"/>
                  <a:gd name="connsiteY423" fmla="*/ 3885338 h 6858002"/>
                  <a:gd name="connsiteX424" fmla="*/ 4464557 w 4572002"/>
                  <a:gd name="connsiteY424" fmla="*/ 4030503 h 6858002"/>
                  <a:gd name="connsiteX425" fmla="*/ 4487039 w 4572002"/>
                  <a:gd name="connsiteY425" fmla="*/ 4124614 h 6858002"/>
                  <a:gd name="connsiteX426" fmla="*/ 4486656 w 4572002"/>
                  <a:gd name="connsiteY426" fmla="*/ 4159667 h 6858002"/>
                  <a:gd name="connsiteX427" fmla="*/ 4491801 w 4572002"/>
                  <a:gd name="connsiteY427" fmla="*/ 4320837 h 6858002"/>
                  <a:gd name="connsiteX428" fmla="*/ 4497325 w 4572002"/>
                  <a:gd name="connsiteY428" fmla="*/ 4349222 h 6858002"/>
                  <a:gd name="connsiteX429" fmla="*/ 4474653 w 4572002"/>
                  <a:gd name="connsiteY429" fmla="*/ 4502579 h 6858002"/>
                  <a:gd name="connsiteX430" fmla="*/ 4470844 w 4572002"/>
                  <a:gd name="connsiteY430" fmla="*/ 4558207 h 6858002"/>
                  <a:gd name="connsiteX431" fmla="*/ 4464557 w 4572002"/>
                  <a:gd name="connsiteY431" fmla="*/ 4609452 h 6858002"/>
                  <a:gd name="connsiteX432" fmla="*/ 4463033 w 4572002"/>
                  <a:gd name="connsiteY432" fmla="*/ 4681083 h 6858002"/>
                  <a:gd name="connsiteX433" fmla="*/ 4465891 w 4572002"/>
                  <a:gd name="connsiteY433" fmla="*/ 4755381 h 6858002"/>
                  <a:gd name="connsiteX434" fmla="*/ 4465319 w 4572002"/>
                  <a:gd name="connsiteY434" fmla="*/ 4838250 h 6858002"/>
                  <a:gd name="connsiteX435" fmla="*/ 4460367 w 4572002"/>
                  <a:gd name="connsiteY435" fmla="*/ 4871019 h 6858002"/>
                  <a:gd name="connsiteX436" fmla="*/ 4463795 w 4572002"/>
                  <a:gd name="connsiteY436" fmla="*/ 4959602 h 6858002"/>
                  <a:gd name="connsiteX437" fmla="*/ 4458082 w 4572002"/>
                  <a:gd name="connsiteY437" fmla="*/ 5006086 h 6858002"/>
                  <a:gd name="connsiteX438" fmla="*/ 4456937 w 4572002"/>
                  <a:gd name="connsiteY438" fmla="*/ 5082670 h 6858002"/>
                  <a:gd name="connsiteX439" fmla="*/ 4455603 w 4572002"/>
                  <a:gd name="connsiteY439" fmla="*/ 5107627 h 6858002"/>
                  <a:gd name="connsiteX440" fmla="*/ 4454840 w 4572002"/>
                  <a:gd name="connsiteY440" fmla="*/ 5129916 h 6858002"/>
                  <a:gd name="connsiteX441" fmla="*/ 4470464 w 4572002"/>
                  <a:gd name="connsiteY441" fmla="*/ 5206308 h 6858002"/>
                  <a:gd name="connsiteX442" fmla="*/ 4471415 w 4572002"/>
                  <a:gd name="connsiteY442" fmla="*/ 5274129 h 6858002"/>
                  <a:gd name="connsiteX443" fmla="*/ 4483990 w 4572002"/>
                  <a:gd name="connsiteY443" fmla="*/ 5393005 h 6858002"/>
                  <a:gd name="connsiteX444" fmla="*/ 4479607 w 4572002"/>
                  <a:gd name="connsiteY444" fmla="*/ 5419295 h 6858002"/>
                  <a:gd name="connsiteX445" fmla="*/ 4477894 w 4572002"/>
                  <a:gd name="connsiteY445" fmla="*/ 5501594 h 6858002"/>
                  <a:gd name="connsiteX446" fmla="*/ 4476560 w 4572002"/>
                  <a:gd name="connsiteY446" fmla="*/ 5548460 h 6858002"/>
                  <a:gd name="connsiteX447" fmla="*/ 4485703 w 4572002"/>
                  <a:gd name="connsiteY447" fmla="*/ 5606372 h 6858002"/>
                  <a:gd name="connsiteX448" fmla="*/ 4505134 w 4572002"/>
                  <a:gd name="connsiteY448" fmla="*/ 5706959 h 6858002"/>
                  <a:gd name="connsiteX449" fmla="*/ 4508183 w 4572002"/>
                  <a:gd name="connsiteY449" fmla="*/ 5733440 h 6858002"/>
                  <a:gd name="connsiteX450" fmla="*/ 4517519 w 4572002"/>
                  <a:gd name="connsiteY450" fmla="*/ 5781830 h 6858002"/>
                  <a:gd name="connsiteX451" fmla="*/ 4519234 w 4572002"/>
                  <a:gd name="connsiteY451" fmla="*/ 5790592 h 6858002"/>
                  <a:gd name="connsiteX452" fmla="*/ 4542855 w 4572002"/>
                  <a:gd name="connsiteY452" fmla="*/ 5864318 h 6858002"/>
                  <a:gd name="connsiteX453" fmla="*/ 4544759 w 4572002"/>
                  <a:gd name="connsiteY453" fmla="*/ 5902610 h 6858002"/>
                  <a:gd name="connsiteX454" fmla="*/ 4544951 w 4572002"/>
                  <a:gd name="connsiteY454" fmla="*/ 6012723 h 6858002"/>
                  <a:gd name="connsiteX455" fmla="*/ 4541332 w 4572002"/>
                  <a:gd name="connsiteY455" fmla="*/ 6059397 h 6858002"/>
                  <a:gd name="connsiteX456" fmla="*/ 4527426 w 4572002"/>
                  <a:gd name="connsiteY456" fmla="*/ 6171605 h 6858002"/>
                  <a:gd name="connsiteX457" fmla="*/ 4520568 w 4572002"/>
                  <a:gd name="connsiteY457" fmla="*/ 6242093 h 6858002"/>
                  <a:gd name="connsiteX458" fmla="*/ 4509706 w 4572002"/>
                  <a:gd name="connsiteY458" fmla="*/ 6323058 h 6858002"/>
                  <a:gd name="connsiteX459" fmla="*/ 4502848 w 4572002"/>
                  <a:gd name="connsiteY459" fmla="*/ 6415833 h 6858002"/>
                  <a:gd name="connsiteX460" fmla="*/ 4482084 w 4572002"/>
                  <a:gd name="connsiteY460" fmla="*/ 6584812 h 6858002"/>
                  <a:gd name="connsiteX461" fmla="*/ 4460557 w 4572002"/>
                  <a:gd name="connsiteY461" fmla="*/ 6748458 h 6858002"/>
                  <a:gd name="connsiteX462" fmla="*/ 4441507 w 4572002"/>
                  <a:gd name="connsiteY462" fmla="*/ 6815516 h 6858002"/>
                  <a:gd name="connsiteX463" fmla="*/ 4431806 w 4572002"/>
                  <a:gd name="connsiteY463" fmla="*/ 6858001 h 6858002"/>
                  <a:gd name="connsiteX464" fmla="*/ 4259554 w 4572002"/>
                  <a:gd name="connsiteY464" fmla="*/ 6858001 h 6858002"/>
                  <a:gd name="connsiteX465" fmla="*/ 4259554 w 4572002"/>
                  <a:gd name="connsiteY465" fmla="*/ 6858002 h 6858002"/>
                  <a:gd name="connsiteX466" fmla="*/ 0 w 4572002"/>
                  <a:gd name="connsiteY466" fmla="*/ 6858002 h 6858002"/>
                  <a:gd name="connsiteX467" fmla="*/ 0 w 4572002"/>
                  <a:gd name="connsiteY467" fmla="*/ 2 h 6858002"/>
                  <a:gd name="connsiteX468" fmla="*/ 3766492 w 4572002"/>
                  <a:gd name="connsiteY468" fmla="*/ 1 h 6858002"/>
                  <a:gd name="connsiteX469" fmla="*/ 3769210 w 4572002"/>
                  <a:gd name="connsiteY469" fmla="*/ 21486 h 68580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  <a:cxn ang="0">
                    <a:pos x="connsiteX276" y="connsiteY276"/>
                  </a:cxn>
                  <a:cxn ang="0">
                    <a:pos x="connsiteX277" y="connsiteY277"/>
                  </a:cxn>
                  <a:cxn ang="0">
                    <a:pos x="connsiteX278" y="connsiteY278"/>
                  </a:cxn>
                  <a:cxn ang="0">
                    <a:pos x="connsiteX279" y="connsiteY279"/>
                  </a:cxn>
                  <a:cxn ang="0">
                    <a:pos x="connsiteX280" y="connsiteY280"/>
                  </a:cxn>
                  <a:cxn ang="0">
                    <a:pos x="connsiteX281" y="connsiteY281"/>
                  </a:cxn>
                  <a:cxn ang="0">
                    <a:pos x="connsiteX282" y="connsiteY282"/>
                  </a:cxn>
                  <a:cxn ang="0">
                    <a:pos x="connsiteX283" y="connsiteY283"/>
                  </a:cxn>
                  <a:cxn ang="0">
                    <a:pos x="connsiteX284" y="connsiteY284"/>
                  </a:cxn>
                  <a:cxn ang="0">
                    <a:pos x="connsiteX285" y="connsiteY285"/>
                  </a:cxn>
                  <a:cxn ang="0">
                    <a:pos x="connsiteX286" y="connsiteY286"/>
                  </a:cxn>
                  <a:cxn ang="0">
                    <a:pos x="connsiteX287" y="connsiteY287"/>
                  </a:cxn>
                  <a:cxn ang="0">
                    <a:pos x="connsiteX288" y="connsiteY288"/>
                  </a:cxn>
                  <a:cxn ang="0">
                    <a:pos x="connsiteX289" y="connsiteY289"/>
                  </a:cxn>
                  <a:cxn ang="0">
                    <a:pos x="connsiteX290" y="connsiteY290"/>
                  </a:cxn>
                  <a:cxn ang="0">
                    <a:pos x="connsiteX291" y="connsiteY291"/>
                  </a:cxn>
                  <a:cxn ang="0">
                    <a:pos x="connsiteX292" y="connsiteY292"/>
                  </a:cxn>
                  <a:cxn ang="0">
                    <a:pos x="connsiteX293" y="connsiteY293"/>
                  </a:cxn>
                  <a:cxn ang="0">
                    <a:pos x="connsiteX294" y="connsiteY294"/>
                  </a:cxn>
                  <a:cxn ang="0">
                    <a:pos x="connsiteX295" y="connsiteY295"/>
                  </a:cxn>
                  <a:cxn ang="0">
                    <a:pos x="connsiteX296" y="connsiteY296"/>
                  </a:cxn>
                  <a:cxn ang="0">
                    <a:pos x="connsiteX297" y="connsiteY297"/>
                  </a:cxn>
                  <a:cxn ang="0">
                    <a:pos x="connsiteX298" y="connsiteY298"/>
                  </a:cxn>
                  <a:cxn ang="0">
                    <a:pos x="connsiteX299" y="connsiteY299"/>
                  </a:cxn>
                  <a:cxn ang="0">
                    <a:pos x="connsiteX300" y="connsiteY300"/>
                  </a:cxn>
                  <a:cxn ang="0">
                    <a:pos x="connsiteX301" y="connsiteY301"/>
                  </a:cxn>
                  <a:cxn ang="0">
                    <a:pos x="connsiteX302" y="connsiteY302"/>
                  </a:cxn>
                  <a:cxn ang="0">
                    <a:pos x="connsiteX303" y="connsiteY303"/>
                  </a:cxn>
                  <a:cxn ang="0">
                    <a:pos x="connsiteX304" y="connsiteY304"/>
                  </a:cxn>
                  <a:cxn ang="0">
                    <a:pos x="connsiteX305" y="connsiteY305"/>
                  </a:cxn>
                  <a:cxn ang="0">
                    <a:pos x="connsiteX306" y="connsiteY306"/>
                  </a:cxn>
                  <a:cxn ang="0">
                    <a:pos x="connsiteX307" y="connsiteY307"/>
                  </a:cxn>
                  <a:cxn ang="0">
                    <a:pos x="connsiteX308" y="connsiteY308"/>
                  </a:cxn>
                  <a:cxn ang="0">
                    <a:pos x="connsiteX309" y="connsiteY309"/>
                  </a:cxn>
                  <a:cxn ang="0">
                    <a:pos x="connsiteX310" y="connsiteY310"/>
                  </a:cxn>
                  <a:cxn ang="0">
                    <a:pos x="connsiteX311" y="connsiteY311"/>
                  </a:cxn>
                  <a:cxn ang="0">
                    <a:pos x="connsiteX312" y="connsiteY312"/>
                  </a:cxn>
                  <a:cxn ang="0">
                    <a:pos x="connsiteX313" y="connsiteY313"/>
                  </a:cxn>
                  <a:cxn ang="0">
                    <a:pos x="connsiteX314" y="connsiteY314"/>
                  </a:cxn>
                  <a:cxn ang="0">
                    <a:pos x="connsiteX315" y="connsiteY315"/>
                  </a:cxn>
                  <a:cxn ang="0">
                    <a:pos x="connsiteX316" y="connsiteY316"/>
                  </a:cxn>
                  <a:cxn ang="0">
                    <a:pos x="connsiteX317" y="connsiteY317"/>
                  </a:cxn>
                  <a:cxn ang="0">
                    <a:pos x="connsiteX318" y="connsiteY318"/>
                  </a:cxn>
                  <a:cxn ang="0">
                    <a:pos x="connsiteX319" y="connsiteY319"/>
                  </a:cxn>
                  <a:cxn ang="0">
                    <a:pos x="connsiteX320" y="connsiteY320"/>
                  </a:cxn>
                  <a:cxn ang="0">
                    <a:pos x="connsiteX321" y="connsiteY321"/>
                  </a:cxn>
                  <a:cxn ang="0">
                    <a:pos x="connsiteX322" y="connsiteY322"/>
                  </a:cxn>
                  <a:cxn ang="0">
                    <a:pos x="connsiteX323" y="connsiteY323"/>
                  </a:cxn>
                  <a:cxn ang="0">
                    <a:pos x="connsiteX324" y="connsiteY324"/>
                  </a:cxn>
                  <a:cxn ang="0">
                    <a:pos x="connsiteX325" y="connsiteY325"/>
                  </a:cxn>
                  <a:cxn ang="0">
                    <a:pos x="connsiteX326" y="connsiteY326"/>
                  </a:cxn>
                  <a:cxn ang="0">
                    <a:pos x="connsiteX327" y="connsiteY327"/>
                  </a:cxn>
                  <a:cxn ang="0">
                    <a:pos x="connsiteX328" y="connsiteY328"/>
                  </a:cxn>
                  <a:cxn ang="0">
                    <a:pos x="connsiteX329" y="connsiteY329"/>
                  </a:cxn>
                  <a:cxn ang="0">
                    <a:pos x="connsiteX330" y="connsiteY330"/>
                  </a:cxn>
                  <a:cxn ang="0">
                    <a:pos x="connsiteX331" y="connsiteY331"/>
                  </a:cxn>
                  <a:cxn ang="0">
                    <a:pos x="connsiteX332" y="connsiteY332"/>
                  </a:cxn>
                  <a:cxn ang="0">
                    <a:pos x="connsiteX333" y="connsiteY333"/>
                  </a:cxn>
                  <a:cxn ang="0">
                    <a:pos x="connsiteX334" y="connsiteY334"/>
                  </a:cxn>
                  <a:cxn ang="0">
                    <a:pos x="connsiteX335" y="connsiteY335"/>
                  </a:cxn>
                  <a:cxn ang="0">
                    <a:pos x="connsiteX336" y="connsiteY336"/>
                  </a:cxn>
                  <a:cxn ang="0">
                    <a:pos x="connsiteX337" y="connsiteY337"/>
                  </a:cxn>
                  <a:cxn ang="0">
                    <a:pos x="connsiteX338" y="connsiteY338"/>
                  </a:cxn>
                  <a:cxn ang="0">
                    <a:pos x="connsiteX339" y="connsiteY339"/>
                  </a:cxn>
                  <a:cxn ang="0">
                    <a:pos x="connsiteX340" y="connsiteY340"/>
                  </a:cxn>
                  <a:cxn ang="0">
                    <a:pos x="connsiteX341" y="connsiteY341"/>
                  </a:cxn>
                  <a:cxn ang="0">
                    <a:pos x="connsiteX342" y="connsiteY342"/>
                  </a:cxn>
                  <a:cxn ang="0">
                    <a:pos x="connsiteX343" y="connsiteY343"/>
                  </a:cxn>
                  <a:cxn ang="0">
                    <a:pos x="connsiteX344" y="connsiteY344"/>
                  </a:cxn>
                  <a:cxn ang="0">
                    <a:pos x="connsiteX345" y="connsiteY345"/>
                  </a:cxn>
                  <a:cxn ang="0">
                    <a:pos x="connsiteX346" y="connsiteY346"/>
                  </a:cxn>
                  <a:cxn ang="0">
                    <a:pos x="connsiteX347" y="connsiteY347"/>
                  </a:cxn>
                  <a:cxn ang="0">
                    <a:pos x="connsiteX348" y="connsiteY348"/>
                  </a:cxn>
                  <a:cxn ang="0">
                    <a:pos x="connsiteX349" y="connsiteY349"/>
                  </a:cxn>
                  <a:cxn ang="0">
                    <a:pos x="connsiteX350" y="connsiteY350"/>
                  </a:cxn>
                  <a:cxn ang="0">
                    <a:pos x="connsiteX351" y="connsiteY351"/>
                  </a:cxn>
                  <a:cxn ang="0">
                    <a:pos x="connsiteX352" y="connsiteY352"/>
                  </a:cxn>
                  <a:cxn ang="0">
                    <a:pos x="connsiteX353" y="connsiteY353"/>
                  </a:cxn>
                  <a:cxn ang="0">
                    <a:pos x="connsiteX354" y="connsiteY354"/>
                  </a:cxn>
                  <a:cxn ang="0">
                    <a:pos x="connsiteX355" y="connsiteY355"/>
                  </a:cxn>
                  <a:cxn ang="0">
                    <a:pos x="connsiteX356" y="connsiteY356"/>
                  </a:cxn>
                  <a:cxn ang="0">
                    <a:pos x="connsiteX357" y="connsiteY357"/>
                  </a:cxn>
                  <a:cxn ang="0">
                    <a:pos x="connsiteX358" y="connsiteY358"/>
                  </a:cxn>
                  <a:cxn ang="0">
                    <a:pos x="connsiteX359" y="connsiteY359"/>
                  </a:cxn>
                  <a:cxn ang="0">
                    <a:pos x="connsiteX360" y="connsiteY360"/>
                  </a:cxn>
                  <a:cxn ang="0">
                    <a:pos x="connsiteX361" y="connsiteY361"/>
                  </a:cxn>
                  <a:cxn ang="0">
                    <a:pos x="connsiteX362" y="connsiteY362"/>
                  </a:cxn>
                  <a:cxn ang="0">
                    <a:pos x="connsiteX363" y="connsiteY363"/>
                  </a:cxn>
                  <a:cxn ang="0">
                    <a:pos x="connsiteX364" y="connsiteY364"/>
                  </a:cxn>
                  <a:cxn ang="0">
                    <a:pos x="connsiteX365" y="connsiteY365"/>
                  </a:cxn>
                  <a:cxn ang="0">
                    <a:pos x="connsiteX366" y="connsiteY366"/>
                  </a:cxn>
                  <a:cxn ang="0">
                    <a:pos x="connsiteX367" y="connsiteY367"/>
                  </a:cxn>
                  <a:cxn ang="0">
                    <a:pos x="connsiteX368" y="connsiteY368"/>
                  </a:cxn>
                  <a:cxn ang="0">
                    <a:pos x="connsiteX369" y="connsiteY369"/>
                  </a:cxn>
                  <a:cxn ang="0">
                    <a:pos x="connsiteX370" y="connsiteY370"/>
                  </a:cxn>
                  <a:cxn ang="0">
                    <a:pos x="connsiteX371" y="connsiteY371"/>
                  </a:cxn>
                  <a:cxn ang="0">
                    <a:pos x="connsiteX372" y="connsiteY372"/>
                  </a:cxn>
                  <a:cxn ang="0">
                    <a:pos x="connsiteX373" y="connsiteY373"/>
                  </a:cxn>
                  <a:cxn ang="0">
                    <a:pos x="connsiteX374" y="connsiteY374"/>
                  </a:cxn>
                  <a:cxn ang="0">
                    <a:pos x="connsiteX375" y="connsiteY375"/>
                  </a:cxn>
                  <a:cxn ang="0">
                    <a:pos x="connsiteX376" y="connsiteY376"/>
                  </a:cxn>
                  <a:cxn ang="0">
                    <a:pos x="connsiteX377" y="connsiteY377"/>
                  </a:cxn>
                  <a:cxn ang="0">
                    <a:pos x="connsiteX378" y="connsiteY378"/>
                  </a:cxn>
                  <a:cxn ang="0">
                    <a:pos x="connsiteX379" y="connsiteY379"/>
                  </a:cxn>
                  <a:cxn ang="0">
                    <a:pos x="connsiteX380" y="connsiteY380"/>
                  </a:cxn>
                  <a:cxn ang="0">
                    <a:pos x="connsiteX381" y="connsiteY381"/>
                  </a:cxn>
                  <a:cxn ang="0">
                    <a:pos x="connsiteX382" y="connsiteY382"/>
                  </a:cxn>
                  <a:cxn ang="0">
                    <a:pos x="connsiteX383" y="connsiteY383"/>
                  </a:cxn>
                  <a:cxn ang="0">
                    <a:pos x="connsiteX384" y="connsiteY384"/>
                  </a:cxn>
                  <a:cxn ang="0">
                    <a:pos x="connsiteX385" y="connsiteY385"/>
                  </a:cxn>
                  <a:cxn ang="0">
                    <a:pos x="connsiteX386" y="connsiteY386"/>
                  </a:cxn>
                  <a:cxn ang="0">
                    <a:pos x="connsiteX387" y="connsiteY387"/>
                  </a:cxn>
                  <a:cxn ang="0">
                    <a:pos x="connsiteX388" y="connsiteY388"/>
                  </a:cxn>
                  <a:cxn ang="0">
                    <a:pos x="connsiteX389" y="connsiteY389"/>
                  </a:cxn>
                  <a:cxn ang="0">
                    <a:pos x="connsiteX390" y="connsiteY390"/>
                  </a:cxn>
                  <a:cxn ang="0">
                    <a:pos x="connsiteX391" y="connsiteY391"/>
                  </a:cxn>
                  <a:cxn ang="0">
                    <a:pos x="connsiteX392" y="connsiteY392"/>
                  </a:cxn>
                  <a:cxn ang="0">
                    <a:pos x="connsiteX393" y="connsiteY393"/>
                  </a:cxn>
                  <a:cxn ang="0">
                    <a:pos x="connsiteX394" y="connsiteY394"/>
                  </a:cxn>
                  <a:cxn ang="0">
                    <a:pos x="connsiteX395" y="connsiteY395"/>
                  </a:cxn>
                  <a:cxn ang="0">
                    <a:pos x="connsiteX396" y="connsiteY396"/>
                  </a:cxn>
                  <a:cxn ang="0">
                    <a:pos x="connsiteX397" y="connsiteY397"/>
                  </a:cxn>
                  <a:cxn ang="0">
                    <a:pos x="connsiteX398" y="connsiteY398"/>
                  </a:cxn>
                  <a:cxn ang="0">
                    <a:pos x="connsiteX399" y="connsiteY399"/>
                  </a:cxn>
                  <a:cxn ang="0">
                    <a:pos x="connsiteX400" y="connsiteY400"/>
                  </a:cxn>
                  <a:cxn ang="0">
                    <a:pos x="connsiteX401" y="connsiteY401"/>
                  </a:cxn>
                  <a:cxn ang="0">
                    <a:pos x="connsiteX402" y="connsiteY402"/>
                  </a:cxn>
                  <a:cxn ang="0">
                    <a:pos x="connsiteX403" y="connsiteY403"/>
                  </a:cxn>
                  <a:cxn ang="0">
                    <a:pos x="connsiteX404" y="connsiteY404"/>
                  </a:cxn>
                  <a:cxn ang="0">
                    <a:pos x="connsiteX405" y="connsiteY405"/>
                  </a:cxn>
                  <a:cxn ang="0">
                    <a:pos x="connsiteX406" y="connsiteY406"/>
                  </a:cxn>
                  <a:cxn ang="0">
                    <a:pos x="connsiteX407" y="connsiteY407"/>
                  </a:cxn>
                  <a:cxn ang="0">
                    <a:pos x="connsiteX408" y="connsiteY408"/>
                  </a:cxn>
                  <a:cxn ang="0">
                    <a:pos x="connsiteX409" y="connsiteY409"/>
                  </a:cxn>
                  <a:cxn ang="0">
                    <a:pos x="connsiteX410" y="connsiteY410"/>
                  </a:cxn>
                  <a:cxn ang="0">
                    <a:pos x="connsiteX411" y="connsiteY411"/>
                  </a:cxn>
                  <a:cxn ang="0">
                    <a:pos x="connsiteX412" y="connsiteY412"/>
                  </a:cxn>
                  <a:cxn ang="0">
                    <a:pos x="connsiteX413" y="connsiteY413"/>
                  </a:cxn>
                  <a:cxn ang="0">
                    <a:pos x="connsiteX414" y="connsiteY414"/>
                  </a:cxn>
                  <a:cxn ang="0">
                    <a:pos x="connsiteX415" y="connsiteY415"/>
                  </a:cxn>
                  <a:cxn ang="0">
                    <a:pos x="connsiteX416" y="connsiteY416"/>
                  </a:cxn>
                  <a:cxn ang="0">
                    <a:pos x="connsiteX417" y="connsiteY417"/>
                  </a:cxn>
                  <a:cxn ang="0">
                    <a:pos x="connsiteX418" y="connsiteY418"/>
                  </a:cxn>
                  <a:cxn ang="0">
                    <a:pos x="connsiteX419" y="connsiteY419"/>
                  </a:cxn>
                  <a:cxn ang="0">
                    <a:pos x="connsiteX420" y="connsiteY420"/>
                  </a:cxn>
                  <a:cxn ang="0">
                    <a:pos x="connsiteX421" y="connsiteY421"/>
                  </a:cxn>
                  <a:cxn ang="0">
                    <a:pos x="connsiteX422" y="connsiteY422"/>
                  </a:cxn>
                  <a:cxn ang="0">
                    <a:pos x="connsiteX423" y="connsiteY423"/>
                  </a:cxn>
                  <a:cxn ang="0">
                    <a:pos x="connsiteX424" y="connsiteY424"/>
                  </a:cxn>
                  <a:cxn ang="0">
                    <a:pos x="connsiteX425" y="connsiteY425"/>
                  </a:cxn>
                  <a:cxn ang="0">
                    <a:pos x="connsiteX426" y="connsiteY426"/>
                  </a:cxn>
                  <a:cxn ang="0">
                    <a:pos x="connsiteX427" y="connsiteY427"/>
                  </a:cxn>
                  <a:cxn ang="0">
                    <a:pos x="connsiteX428" y="connsiteY428"/>
                  </a:cxn>
                  <a:cxn ang="0">
                    <a:pos x="connsiteX429" y="connsiteY429"/>
                  </a:cxn>
                  <a:cxn ang="0">
                    <a:pos x="connsiteX430" y="connsiteY430"/>
                  </a:cxn>
                  <a:cxn ang="0">
                    <a:pos x="connsiteX431" y="connsiteY431"/>
                  </a:cxn>
                  <a:cxn ang="0">
                    <a:pos x="connsiteX432" y="connsiteY432"/>
                  </a:cxn>
                  <a:cxn ang="0">
                    <a:pos x="connsiteX433" y="connsiteY433"/>
                  </a:cxn>
                  <a:cxn ang="0">
                    <a:pos x="connsiteX434" y="connsiteY434"/>
                  </a:cxn>
                  <a:cxn ang="0">
                    <a:pos x="connsiteX435" y="connsiteY435"/>
                  </a:cxn>
                  <a:cxn ang="0">
                    <a:pos x="connsiteX436" y="connsiteY436"/>
                  </a:cxn>
                  <a:cxn ang="0">
                    <a:pos x="connsiteX437" y="connsiteY437"/>
                  </a:cxn>
                  <a:cxn ang="0">
                    <a:pos x="connsiteX438" y="connsiteY438"/>
                  </a:cxn>
                  <a:cxn ang="0">
                    <a:pos x="connsiteX439" y="connsiteY439"/>
                  </a:cxn>
                  <a:cxn ang="0">
                    <a:pos x="connsiteX440" y="connsiteY440"/>
                  </a:cxn>
                  <a:cxn ang="0">
                    <a:pos x="connsiteX441" y="connsiteY441"/>
                  </a:cxn>
                  <a:cxn ang="0">
                    <a:pos x="connsiteX442" y="connsiteY442"/>
                  </a:cxn>
                  <a:cxn ang="0">
                    <a:pos x="connsiteX443" y="connsiteY443"/>
                  </a:cxn>
                  <a:cxn ang="0">
                    <a:pos x="connsiteX444" y="connsiteY444"/>
                  </a:cxn>
                  <a:cxn ang="0">
                    <a:pos x="connsiteX445" y="connsiteY445"/>
                  </a:cxn>
                  <a:cxn ang="0">
                    <a:pos x="connsiteX446" y="connsiteY446"/>
                  </a:cxn>
                  <a:cxn ang="0">
                    <a:pos x="connsiteX447" y="connsiteY447"/>
                  </a:cxn>
                  <a:cxn ang="0">
                    <a:pos x="connsiteX448" y="connsiteY448"/>
                  </a:cxn>
                  <a:cxn ang="0">
                    <a:pos x="connsiteX449" y="connsiteY449"/>
                  </a:cxn>
                  <a:cxn ang="0">
                    <a:pos x="connsiteX450" y="connsiteY450"/>
                  </a:cxn>
                  <a:cxn ang="0">
                    <a:pos x="connsiteX451" y="connsiteY451"/>
                  </a:cxn>
                  <a:cxn ang="0">
                    <a:pos x="connsiteX452" y="connsiteY452"/>
                  </a:cxn>
                  <a:cxn ang="0">
                    <a:pos x="connsiteX453" y="connsiteY453"/>
                  </a:cxn>
                  <a:cxn ang="0">
                    <a:pos x="connsiteX454" y="connsiteY454"/>
                  </a:cxn>
                  <a:cxn ang="0">
                    <a:pos x="connsiteX455" y="connsiteY455"/>
                  </a:cxn>
                  <a:cxn ang="0">
                    <a:pos x="connsiteX456" y="connsiteY456"/>
                  </a:cxn>
                  <a:cxn ang="0">
                    <a:pos x="connsiteX457" y="connsiteY457"/>
                  </a:cxn>
                  <a:cxn ang="0">
                    <a:pos x="connsiteX458" y="connsiteY458"/>
                  </a:cxn>
                  <a:cxn ang="0">
                    <a:pos x="connsiteX459" y="connsiteY459"/>
                  </a:cxn>
                  <a:cxn ang="0">
                    <a:pos x="connsiteX460" y="connsiteY460"/>
                  </a:cxn>
                  <a:cxn ang="0">
                    <a:pos x="connsiteX461" y="connsiteY461"/>
                  </a:cxn>
                  <a:cxn ang="0">
                    <a:pos x="connsiteX462" y="connsiteY462"/>
                  </a:cxn>
                  <a:cxn ang="0">
                    <a:pos x="connsiteX463" y="connsiteY463"/>
                  </a:cxn>
                  <a:cxn ang="0">
                    <a:pos x="connsiteX464" y="connsiteY464"/>
                  </a:cxn>
                  <a:cxn ang="0">
                    <a:pos x="connsiteX465" y="connsiteY465"/>
                  </a:cxn>
                  <a:cxn ang="0">
                    <a:pos x="connsiteX466" y="connsiteY466"/>
                  </a:cxn>
                  <a:cxn ang="0">
                    <a:pos x="connsiteX467" y="connsiteY467"/>
                  </a:cxn>
                  <a:cxn ang="0">
                    <a:pos x="connsiteX468" y="connsiteY468"/>
                  </a:cxn>
                  <a:cxn ang="0">
                    <a:pos x="connsiteX469" y="connsiteY469"/>
                  </a:cxn>
                </a:cxnLst>
                <a:rect l="l" t="t" r="r" b="b"/>
                <a:pathLst>
                  <a:path w="4572002" h="6858002">
                    <a:moveTo>
                      <a:pt x="4214994" y="6564620"/>
                    </a:moveTo>
                    <a:lnTo>
                      <a:pt x="4214994" y="6564621"/>
                    </a:lnTo>
                    <a:cubicBezTo>
                      <a:pt x="4225281" y="6575479"/>
                      <a:pt x="4231378" y="6582147"/>
                      <a:pt x="4237474" y="6588626"/>
                    </a:cubicBezTo>
                    <a:lnTo>
                      <a:pt x="4254096" y="6625225"/>
                    </a:lnTo>
                    <a:lnTo>
                      <a:pt x="4247001" y="6662540"/>
                    </a:lnTo>
                    <a:lnTo>
                      <a:pt x="4247000" y="6662541"/>
                    </a:lnTo>
                    <a:lnTo>
                      <a:pt x="4246999" y="6662544"/>
                    </a:lnTo>
                    <a:lnTo>
                      <a:pt x="4235550" y="6683027"/>
                    </a:lnTo>
                    <a:lnTo>
                      <a:pt x="4232403" y="6702976"/>
                    </a:lnTo>
                    <a:lnTo>
                      <a:pt x="4232403" y="6702977"/>
                    </a:lnTo>
                    <a:cubicBezTo>
                      <a:pt x="4232808" y="6716169"/>
                      <a:pt x="4237951" y="6729219"/>
                      <a:pt x="4246238" y="6742553"/>
                    </a:cubicBezTo>
                    <a:lnTo>
                      <a:pt x="4246239" y="6742555"/>
                    </a:lnTo>
                    <a:lnTo>
                      <a:pt x="4265716" y="6812062"/>
                    </a:lnTo>
                    <a:lnTo>
                      <a:pt x="4265717" y="6812064"/>
                    </a:lnTo>
                    <a:lnTo>
                      <a:pt x="4265717" y="6812063"/>
                    </a:lnTo>
                    <a:lnTo>
                      <a:pt x="4265716" y="6812062"/>
                    </a:lnTo>
                    <a:lnTo>
                      <a:pt x="4260942" y="6776800"/>
                    </a:lnTo>
                    <a:lnTo>
                      <a:pt x="4246239" y="6742555"/>
                    </a:lnTo>
                    <a:lnTo>
                      <a:pt x="4246238" y="6742552"/>
                    </a:lnTo>
                    <a:lnTo>
                      <a:pt x="4232403" y="6702976"/>
                    </a:lnTo>
                    <a:lnTo>
                      <a:pt x="4246999" y="6662544"/>
                    </a:lnTo>
                    <a:lnTo>
                      <a:pt x="4247000" y="6662542"/>
                    </a:lnTo>
                    <a:lnTo>
                      <a:pt x="4247001" y="6662540"/>
                    </a:lnTo>
                    <a:lnTo>
                      <a:pt x="4254084" y="6645552"/>
                    </a:lnTo>
                    <a:lnTo>
                      <a:pt x="4254096" y="6625225"/>
                    </a:lnTo>
                    <a:lnTo>
                      <a:pt x="4254096" y="6625224"/>
                    </a:lnTo>
                    <a:cubicBezTo>
                      <a:pt x="4252000" y="6611341"/>
                      <a:pt x="4245951" y="6597578"/>
                      <a:pt x="4237474" y="6588625"/>
                    </a:cubicBezTo>
                    <a:close/>
                    <a:moveTo>
                      <a:pt x="4295315" y="6438981"/>
                    </a:moveTo>
                    <a:lnTo>
                      <a:pt x="4275385" y="6463840"/>
                    </a:lnTo>
                    <a:lnTo>
                      <a:pt x="4275382" y="6463849"/>
                    </a:lnTo>
                    <a:lnTo>
                      <a:pt x="4261587" y="6513012"/>
                    </a:lnTo>
                    <a:lnTo>
                      <a:pt x="4242781" y="6546194"/>
                    </a:lnTo>
                    <a:lnTo>
                      <a:pt x="4242781" y="6546195"/>
                    </a:lnTo>
                    <a:lnTo>
                      <a:pt x="4259120" y="6521804"/>
                    </a:lnTo>
                    <a:lnTo>
                      <a:pt x="4261587" y="6513012"/>
                    </a:lnTo>
                    <a:lnTo>
                      <a:pt x="4264398" y="6508052"/>
                    </a:lnTo>
                    <a:lnTo>
                      <a:pt x="4275382" y="6463849"/>
                    </a:lnTo>
                    <a:lnTo>
                      <a:pt x="4275385" y="6463841"/>
                    </a:lnTo>
                    <a:cubicBezTo>
                      <a:pt x="4278336" y="6451650"/>
                      <a:pt x="4285813" y="6444077"/>
                      <a:pt x="4295315" y="6438981"/>
                    </a:cubicBezTo>
                    <a:close/>
                    <a:moveTo>
                      <a:pt x="4381289" y="6365204"/>
                    </a:moveTo>
                    <a:lnTo>
                      <a:pt x="4380008" y="6387910"/>
                    </a:lnTo>
                    <a:lnTo>
                      <a:pt x="4378243" y="6391549"/>
                    </a:lnTo>
                    <a:lnTo>
                      <a:pt x="4370589" y="6407332"/>
                    </a:lnTo>
                    <a:lnTo>
                      <a:pt x="4370589" y="6407333"/>
                    </a:lnTo>
                    <a:lnTo>
                      <a:pt x="4378243" y="6391549"/>
                    </a:lnTo>
                    <a:lnTo>
                      <a:pt x="4380008" y="6387910"/>
                    </a:lnTo>
                    <a:close/>
                    <a:moveTo>
                      <a:pt x="4142220" y="4221391"/>
                    </a:moveTo>
                    <a:lnTo>
                      <a:pt x="4142220" y="4221392"/>
                    </a:lnTo>
                    <a:cubicBezTo>
                      <a:pt x="4142982" y="4232061"/>
                      <a:pt x="4143172" y="4243873"/>
                      <a:pt x="4147936" y="4253015"/>
                    </a:cubicBezTo>
                    <a:cubicBezTo>
                      <a:pt x="4160129" y="4277402"/>
                      <a:pt x="4175749" y="4300071"/>
                      <a:pt x="4187752" y="4324646"/>
                    </a:cubicBezTo>
                    <a:lnTo>
                      <a:pt x="4196706" y="4363891"/>
                    </a:lnTo>
                    <a:lnTo>
                      <a:pt x="4195944" y="4482004"/>
                    </a:lnTo>
                    <a:cubicBezTo>
                      <a:pt x="4193276" y="4546776"/>
                      <a:pt x="4192704" y="4612500"/>
                      <a:pt x="4135934" y="4659174"/>
                    </a:cubicBezTo>
                    <a:cubicBezTo>
                      <a:pt x="4131362" y="4662986"/>
                      <a:pt x="4128694" y="4671176"/>
                      <a:pt x="4127932" y="4677655"/>
                    </a:cubicBezTo>
                    <a:cubicBezTo>
                      <a:pt x="4124313" y="4707564"/>
                      <a:pt x="4123931" y="4738235"/>
                      <a:pt x="4118025" y="4767764"/>
                    </a:cubicBezTo>
                    <a:cubicBezTo>
                      <a:pt x="4115644" y="4779575"/>
                      <a:pt x="4114835" y="4790387"/>
                      <a:pt x="4116716" y="4800483"/>
                    </a:cubicBezTo>
                    <a:lnTo>
                      <a:pt x="4116716" y="4800484"/>
                    </a:lnTo>
                    <a:cubicBezTo>
                      <a:pt x="4118597" y="4810581"/>
                      <a:pt x="4123170" y="4819964"/>
                      <a:pt x="4131552" y="4828917"/>
                    </a:cubicBezTo>
                    <a:lnTo>
                      <a:pt x="4153733" y="4863343"/>
                    </a:lnTo>
                    <a:lnTo>
                      <a:pt x="4161262" y="4889275"/>
                    </a:lnTo>
                    <a:lnTo>
                      <a:pt x="4159557" y="4912168"/>
                    </a:lnTo>
                    <a:cubicBezTo>
                      <a:pt x="4157842" y="4919978"/>
                      <a:pt x="4157485" y="4927122"/>
                      <a:pt x="4158155" y="4933804"/>
                    </a:cubicBezTo>
                    <a:lnTo>
                      <a:pt x="4158155" y="4933805"/>
                    </a:lnTo>
                    <a:lnTo>
                      <a:pt x="4162914" y="4952673"/>
                    </a:lnTo>
                    <a:lnTo>
                      <a:pt x="4165707" y="4957454"/>
                    </a:lnTo>
                    <a:lnTo>
                      <a:pt x="4166985" y="4961456"/>
                    </a:lnTo>
                    <a:cubicBezTo>
                      <a:pt x="4171496" y="4970097"/>
                      <a:pt x="4177202" y="4978394"/>
                      <a:pt x="4182989" y="4987038"/>
                    </a:cubicBezTo>
                    <a:cubicBezTo>
                      <a:pt x="4194228" y="5003802"/>
                      <a:pt x="4208326" y="5022853"/>
                      <a:pt x="4209468" y="5041522"/>
                    </a:cubicBezTo>
                    <a:cubicBezTo>
                      <a:pt x="4210087" y="5052096"/>
                      <a:pt x="4213005" y="5062300"/>
                      <a:pt x="4216684" y="5072376"/>
                    </a:cubicBezTo>
                    <a:lnTo>
                      <a:pt x="4222587" y="5087441"/>
                    </a:lnTo>
                    <a:lnTo>
                      <a:pt x="4235615" y="5133220"/>
                    </a:lnTo>
                    <a:lnTo>
                      <a:pt x="4235616" y="5133225"/>
                    </a:lnTo>
                    <a:lnTo>
                      <a:pt x="4228901" y="5166113"/>
                    </a:lnTo>
                    <a:lnTo>
                      <a:pt x="4228901" y="5166114"/>
                    </a:lnTo>
                    <a:cubicBezTo>
                      <a:pt x="4228139" y="5167638"/>
                      <a:pt x="4228712" y="5169781"/>
                      <a:pt x="4229593" y="5172091"/>
                    </a:cubicBezTo>
                    <a:lnTo>
                      <a:pt x="4232139" y="5179068"/>
                    </a:lnTo>
                    <a:cubicBezTo>
                      <a:pt x="4235759" y="5196595"/>
                      <a:pt x="4235807" y="5213598"/>
                      <a:pt x="4231973" y="5229434"/>
                    </a:cubicBezTo>
                    <a:lnTo>
                      <a:pt x="4225669" y="5241089"/>
                    </a:lnTo>
                    <a:lnTo>
                      <a:pt x="4208517" y="5272796"/>
                    </a:lnTo>
                    <a:cubicBezTo>
                      <a:pt x="4196871" y="5285441"/>
                      <a:pt x="4189165" y="5298595"/>
                      <a:pt x="4184613" y="5312288"/>
                    </a:cubicBezTo>
                    <a:lnTo>
                      <a:pt x="4183557" y="5321350"/>
                    </a:lnTo>
                    <a:lnTo>
                      <a:pt x="4181083" y="5326163"/>
                    </a:lnTo>
                    <a:lnTo>
                      <a:pt x="4179637" y="5355014"/>
                    </a:lnTo>
                    <a:lnTo>
                      <a:pt x="4179637" y="5355015"/>
                    </a:lnTo>
                    <a:cubicBezTo>
                      <a:pt x="4180286" y="5364883"/>
                      <a:pt x="4181989" y="5375003"/>
                      <a:pt x="4184513" y="5385385"/>
                    </a:cubicBezTo>
                    <a:cubicBezTo>
                      <a:pt x="4187752" y="5398722"/>
                      <a:pt x="4190038" y="5412058"/>
                      <a:pt x="4192704" y="5425583"/>
                    </a:cubicBezTo>
                    <a:cubicBezTo>
                      <a:pt x="4196514" y="5443871"/>
                      <a:pt x="4200516" y="5462352"/>
                      <a:pt x="4204327" y="5480638"/>
                    </a:cubicBezTo>
                    <a:lnTo>
                      <a:pt x="4208850" y="5507668"/>
                    </a:lnTo>
                    <a:lnTo>
                      <a:pt x="4198232" y="5531692"/>
                    </a:lnTo>
                    <a:lnTo>
                      <a:pt x="4198231" y="5531693"/>
                    </a:lnTo>
                    <a:cubicBezTo>
                      <a:pt x="4191181" y="5537600"/>
                      <a:pt x="4187989" y="5542649"/>
                      <a:pt x="4188085" y="5547578"/>
                    </a:cubicBezTo>
                    <a:lnTo>
                      <a:pt x="4188085" y="5547579"/>
                    </a:lnTo>
                    <a:cubicBezTo>
                      <a:pt x="4188180" y="5552508"/>
                      <a:pt x="4191562" y="5557318"/>
                      <a:pt x="4197659" y="5562747"/>
                    </a:cubicBezTo>
                    <a:cubicBezTo>
                      <a:pt x="4240332" y="5600468"/>
                      <a:pt x="4267003" y="5646190"/>
                      <a:pt x="4268907" y="5704484"/>
                    </a:cubicBezTo>
                    <a:cubicBezTo>
                      <a:pt x="4269289" y="5716486"/>
                      <a:pt x="4271954" y="5728679"/>
                      <a:pt x="4274812" y="5740489"/>
                    </a:cubicBezTo>
                    <a:cubicBezTo>
                      <a:pt x="4276527" y="5747729"/>
                      <a:pt x="4278433" y="5756494"/>
                      <a:pt x="4283578" y="5760874"/>
                    </a:cubicBezTo>
                    <a:cubicBezTo>
                      <a:pt x="4322821" y="5794975"/>
                      <a:pt x="4350063" y="5837458"/>
                      <a:pt x="4371973" y="5883752"/>
                    </a:cubicBezTo>
                    <a:lnTo>
                      <a:pt x="4371974" y="5883757"/>
                    </a:lnTo>
                    <a:lnTo>
                      <a:pt x="4389877" y="5935946"/>
                    </a:lnTo>
                    <a:lnTo>
                      <a:pt x="4389878" y="5935950"/>
                    </a:lnTo>
                    <a:lnTo>
                      <a:pt x="4386259" y="5993290"/>
                    </a:lnTo>
                    <a:lnTo>
                      <a:pt x="4386259" y="5993291"/>
                    </a:lnTo>
                    <a:cubicBezTo>
                      <a:pt x="4385116" y="6004531"/>
                      <a:pt x="4385306" y="6017485"/>
                      <a:pt x="4379782" y="6026440"/>
                    </a:cubicBezTo>
                    <a:cubicBezTo>
                      <a:pt x="4362445" y="6054825"/>
                      <a:pt x="4343778" y="6082258"/>
                      <a:pt x="4323583" y="6108738"/>
                    </a:cubicBezTo>
                    <a:cubicBezTo>
                      <a:pt x="4314914" y="6120074"/>
                      <a:pt x="4309961" y="6126884"/>
                      <a:pt x="4309890" y="6133314"/>
                    </a:cubicBezTo>
                    <a:lnTo>
                      <a:pt x="4309890" y="6133315"/>
                    </a:lnTo>
                    <a:lnTo>
                      <a:pt x="4313591" y="6143190"/>
                    </a:lnTo>
                    <a:lnTo>
                      <a:pt x="4325486" y="6155600"/>
                    </a:lnTo>
                    <a:lnTo>
                      <a:pt x="4325488" y="6155603"/>
                    </a:lnTo>
                    <a:cubicBezTo>
                      <a:pt x="4347778" y="6175798"/>
                      <a:pt x="4359398" y="6200945"/>
                      <a:pt x="4364160" y="6228757"/>
                    </a:cubicBezTo>
                    <a:lnTo>
                      <a:pt x="4381497" y="6361540"/>
                    </a:lnTo>
                    <a:lnTo>
                      <a:pt x="4381497" y="6361539"/>
                    </a:lnTo>
                    <a:cubicBezTo>
                      <a:pt x="4377877" y="6317151"/>
                      <a:pt x="4371590" y="6272764"/>
                      <a:pt x="4364160" y="6228756"/>
                    </a:cubicBezTo>
                    <a:cubicBezTo>
                      <a:pt x="4359398" y="6200944"/>
                      <a:pt x="4347778" y="6175797"/>
                      <a:pt x="4325488" y="6155602"/>
                    </a:cubicBezTo>
                    <a:lnTo>
                      <a:pt x="4325486" y="6155600"/>
                    </a:lnTo>
                    <a:lnTo>
                      <a:pt x="4309890" y="6133315"/>
                    </a:lnTo>
                    <a:lnTo>
                      <a:pt x="4323583" y="6108739"/>
                    </a:lnTo>
                    <a:cubicBezTo>
                      <a:pt x="4343778" y="6082259"/>
                      <a:pt x="4362445" y="6054826"/>
                      <a:pt x="4379782" y="6026441"/>
                    </a:cubicBezTo>
                    <a:cubicBezTo>
                      <a:pt x="4385306" y="6017486"/>
                      <a:pt x="4385116" y="6004532"/>
                      <a:pt x="4386259" y="5993292"/>
                    </a:cubicBezTo>
                    <a:lnTo>
                      <a:pt x="4386259" y="5993290"/>
                    </a:lnTo>
                    <a:lnTo>
                      <a:pt x="4389712" y="5964477"/>
                    </a:lnTo>
                    <a:lnTo>
                      <a:pt x="4389878" y="5935950"/>
                    </a:lnTo>
                    <a:lnTo>
                      <a:pt x="4389878" y="5935949"/>
                    </a:lnTo>
                    <a:lnTo>
                      <a:pt x="4389877" y="5935946"/>
                    </a:lnTo>
                    <a:lnTo>
                      <a:pt x="4382997" y="5909351"/>
                    </a:lnTo>
                    <a:lnTo>
                      <a:pt x="4371974" y="5883757"/>
                    </a:lnTo>
                    <a:lnTo>
                      <a:pt x="4371973" y="5883751"/>
                    </a:lnTo>
                    <a:cubicBezTo>
                      <a:pt x="4350063" y="5837457"/>
                      <a:pt x="4322821" y="5794974"/>
                      <a:pt x="4283578" y="5760873"/>
                    </a:cubicBezTo>
                    <a:cubicBezTo>
                      <a:pt x="4278433" y="5756493"/>
                      <a:pt x="4276527" y="5747728"/>
                      <a:pt x="4274812" y="5740488"/>
                    </a:cubicBezTo>
                    <a:cubicBezTo>
                      <a:pt x="4271954" y="5728678"/>
                      <a:pt x="4269289" y="5716485"/>
                      <a:pt x="4268907" y="5704483"/>
                    </a:cubicBezTo>
                    <a:cubicBezTo>
                      <a:pt x="4267003" y="5646189"/>
                      <a:pt x="4240332" y="5600467"/>
                      <a:pt x="4197659" y="5562746"/>
                    </a:cubicBezTo>
                    <a:lnTo>
                      <a:pt x="4188085" y="5547578"/>
                    </a:lnTo>
                    <a:lnTo>
                      <a:pt x="4198231" y="5531694"/>
                    </a:lnTo>
                    <a:lnTo>
                      <a:pt x="4198232" y="5531692"/>
                    </a:lnTo>
                    <a:lnTo>
                      <a:pt x="4206630" y="5520422"/>
                    </a:lnTo>
                    <a:lnTo>
                      <a:pt x="4208850" y="5507668"/>
                    </a:lnTo>
                    <a:lnTo>
                      <a:pt x="4208850" y="5507667"/>
                    </a:lnTo>
                    <a:cubicBezTo>
                      <a:pt x="4208803" y="5498832"/>
                      <a:pt x="4206231" y="5489497"/>
                      <a:pt x="4204327" y="5480637"/>
                    </a:cubicBezTo>
                    <a:cubicBezTo>
                      <a:pt x="4200516" y="5462351"/>
                      <a:pt x="4196514" y="5443870"/>
                      <a:pt x="4192704" y="5425582"/>
                    </a:cubicBezTo>
                    <a:cubicBezTo>
                      <a:pt x="4190038" y="5412057"/>
                      <a:pt x="4187752" y="5398721"/>
                      <a:pt x="4184513" y="5385384"/>
                    </a:cubicBezTo>
                    <a:lnTo>
                      <a:pt x="4179637" y="5355014"/>
                    </a:lnTo>
                    <a:lnTo>
                      <a:pt x="4183557" y="5321350"/>
                    </a:lnTo>
                    <a:lnTo>
                      <a:pt x="4208517" y="5272797"/>
                    </a:lnTo>
                    <a:lnTo>
                      <a:pt x="4225669" y="5241089"/>
                    </a:lnTo>
                    <a:lnTo>
                      <a:pt x="4231973" y="5229433"/>
                    </a:lnTo>
                    <a:lnTo>
                      <a:pt x="4232139" y="5179068"/>
                    </a:lnTo>
                    <a:lnTo>
                      <a:pt x="4232139" y="5179067"/>
                    </a:lnTo>
                    <a:cubicBezTo>
                      <a:pt x="4231663" y="5176876"/>
                      <a:pt x="4230473" y="5174400"/>
                      <a:pt x="4229593" y="5172090"/>
                    </a:cubicBezTo>
                    <a:lnTo>
                      <a:pt x="4228901" y="5166114"/>
                    </a:lnTo>
                    <a:lnTo>
                      <a:pt x="4235616" y="5133225"/>
                    </a:lnTo>
                    <a:lnTo>
                      <a:pt x="4235616" y="5133224"/>
                    </a:lnTo>
                    <a:lnTo>
                      <a:pt x="4235615" y="5133220"/>
                    </a:lnTo>
                    <a:lnTo>
                      <a:pt x="4228473" y="5102461"/>
                    </a:lnTo>
                    <a:lnTo>
                      <a:pt x="4222587" y="5087441"/>
                    </a:lnTo>
                    <a:lnTo>
                      <a:pt x="4222582" y="5087423"/>
                    </a:lnTo>
                    <a:cubicBezTo>
                      <a:pt x="4216496" y="5072411"/>
                      <a:pt x="4210397" y="5057381"/>
                      <a:pt x="4209468" y="5041521"/>
                    </a:cubicBezTo>
                    <a:cubicBezTo>
                      <a:pt x="4208326" y="5022852"/>
                      <a:pt x="4194228" y="5003801"/>
                      <a:pt x="4182989" y="4987037"/>
                    </a:cubicBezTo>
                    <a:lnTo>
                      <a:pt x="4165707" y="4957454"/>
                    </a:lnTo>
                    <a:lnTo>
                      <a:pt x="4158155" y="4933805"/>
                    </a:lnTo>
                    <a:lnTo>
                      <a:pt x="4159557" y="4912169"/>
                    </a:lnTo>
                    <a:cubicBezTo>
                      <a:pt x="4161319" y="4904358"/>
                      <a:pt x="4161831" y="4896714"/>
                      <a:pt x="4161262" y="4889276"/>
                    </a:cubicBezTo>
                    <a:lnTo>
                      <a:pt x="4161262" y="4889275"/>
                    </a:lnTo>
                    <a:lnTo>
                      <a:pt x="4156484" y="4867614"/>
                    </a:lnTo>
                    <a:lnTo>
                      <a:pt x="4153733" y="4863343"/>
                    </a:lnTo>
                    <a:lnTo>
                      <a:pt x="4151983" y="4857317"/>
                    </a:lnTo>
                    <a:cubicBezTo>
                      <a:pt x="4146840" y="4847214"/>
                      <a:pt x="4139839" y="4837703"/>
                      <a:pt x="4131552" y="4828916"/>
                    </a:cubicBezTo>
                    <a:lnTo>
                      <a:pt x="4116716" y="4800483"/>
                    </a:lnTo>
                    <a:lnTo>
                      <a:pt x="4118025" y="4767765"/>
                    </a:lnTo>
                    <a:cubicBezTo>
                      <a:pt x="4123931" y="4738236"/>
                      <a:pt x="4124313" y="4707565"/>
                      <a:pt x="4127932" y="4677656"/>
                    </a:cubicBezTo>
                    <a:cubicBezTo>
                      <a:pt x="4128694" y="4671177"/>
                      <a:pt x="4131362" y="4662987"/>
                      <a:pt x="4135934" y="4659175"/>
                    </a:cubicBezTo>
                    <a:cubicBezTo>
                      <a:pt x="4192704" y="4612501"/>
                      <a:pt x="4193276" y="4546777"/>
                      <a:pt x="4195944" y="4482005"/>
                    </a:cubicBezTo>
                    <a:cubicBezTo>
                      <a:pt x="4197659" y="4442762"/>
                      <a:pt x="4197659" y="4403326"/>
                      <a:pt x="4196706" y="4363891"/>
                    </a:cubicBezTo>
                    <a:lnTo>
                      <a:pt x="4196706" y="4363890"/>
                    </a:lnTo>
                    <a:cubicBezTo>
                      <a:pt x="4196514" y="4350554"/>
                      <a:pt x="4193466" y="4336457"/>
                      <a:pt x="4187752" y="4324645"/>
                    </a:cubicBezTo>
                    <a:cubicBezTo>
                      <a:pt x="4175749" y="4300070"/>
                      <a:pt x="4160129" y="4277401"/>
                      <a:pt x="4147936" y="4253014"/>
                    </a:cubicBezTo>
                    <a:close/>
                    <a:moveTo>
                      <a:pt x="4211111" y="2836172"/>
                    </a:moveTo>
                    <a:lnTo>
                      <a:pt x="4202421" y="2848793"/>
                    </a:lnTo>
                    <a:cubicBezTo>
                      <a:pt x="4197421" y="2865010"/>
                      <a:pt x="4191562" y="2881307"/>
                      <a:pt x="4186816" y="2897785"/>
                    </a:cubicBezTo>
                    <a:lnTo>
                      <a:pt x="4185787" y="2903551"/>
                    </a:lnTo>
                    <a:lnTo>
                      <a:pt x="4182513" y="2914328"/>
                    </a:lnTo>
                    <a:lnTo>
                      <a:pt x="4177882" y="2947858"/>
                    </a:lnTo>
                    <a:lnTo>
                      <a:pt x="4177881" y="2947862"/>
                    </a:lnTo>
                    <a:lnTo>
                      <a:pt x="4177881" y="2947863"/>
                    </a:lnTo>
                    <a:cubicBezTo>
                      <a:pt x="4177512" y="2959157"/>
                      <a:pt x="4178512" y="2970576"/>
                      <a:pt x="4181465" y="2982149"/>
                    </a:cubicBezTo>
                    <a:lnTo>
                      <a:pt x="4193158" y="3077402"/>
                    </a:lnTo>
                    <a:lnTo>
                      <a:pt x="4180703" y="3172654"/>
                    </a:lnTo>
                    <a:cubicBezTo>
                      <a:pt x="4154794" y="3276480"/>
                      <a:pt x="4127362" y="3380305"/>
                      <a:pt x="4133076" y="3489467"/>
                    </a:cubicBezTo>
                    <a:cubicBezTo>
                      <a:pt x="4134028" y="3507563"/>
                      <a:pt x="4122407" y="3529090"/>
                      <a:pt x="4110977" y="3544713"/>
                    </a:cubicBezTo>
                    <a:cubicBezTo>
                      <a:pt x="4100119" y="3559668"/>
                      <a:pt x="4094260" y="3566812"/>
                      <a:pt x="4093355" y="3574408"/>
                    </a:cubicBezTo>
                    <a:lnTo>
                      <a:pt x="4093355" y="3574409"/>
                    </a:lnTo>
                    <a:cubicBezTo>
                      <a:pt x="4092450" y="3582005"/>
                      <a:pt x="4096499" y="3590054"/>
                      <a:pt x="4105453" y="3606818"/>
                    </a:cubicBezTo>
                    <a:cubicBezTo>
                      <a:pt x="4109835" y="3614820"/>
                      <a:pt x="4112501" y="3624726"/>
                      <a:pt x="4118979" y="3630633"/>
                    </a:cubicBezTo>
                    <a:lnTo>
                      <a:pt x="4136708" y="3654416"/>
                    </a:lnTo>
                    <a:lnTo>
                      <a:pt x="4140382" y="3668940"/>
                    </a:lnTo>
                    <a:lnTo>
                      <a:pt x="4143220" y="3680164"/>
                    </a:lnTo>
                    <a:lnTo>
                      <a:pt x="4139172" y="3734837"/>
                    </a:lnTo>
                    <a:lnTo>
                      <a:pt x="4139172" y="3734838"/>
                    </a:lnTo>
                    <a:cubicBezTo>
                      <a:pt x="4138220" y="3741316"/>
                      <a:pt x="4136886" y="3749126"/>
                      <a:pt x="4139554" y="3754653"/>
                    </a:cubicBezTo>
                    <a:lnTo>
                      <a:pt x="4145911" y="3789776"/>
                    </a:lnTo>
                    <a:lnTo>
                      <a:pt x="4130980" y="3822472"/>
                    </a:lnTo>
                    <a:cubicBezTo>
                      <a:pt x="4123932" y="3831902"/>
                      <a:pt x="4118312" y="3842046"/>
                      <a:pt x="4116645" y="3852619"/>
                    </a:cubicBezTo>
                    <a:lnTo>
                      <a:pt x="4116645" y="3852620"/>
                    </a:lnTo>
                    <a:lnTo>
                      <a:pt x="4117425" y="3868764"/>
                    </a:lnTo>
                    <a:lnTo>
                      <a:pt x="4126028" y="3885337"/>
                    </a:lnTo>
                    <a:lnTo>
                      <a:pt x="4126028" y="3885339"/>
                    </a:lnTo>
                    <a:cubicBezTo>
                      <a:pt x="4135744" y="3897722"/>
                      <a:pt x="4143150" y="3910319"/>
                      <a:pt x="4148409" y="3923125"/>
                    </a:cubicBezTo>
                    <a:lnTo>
                      <a:pt x="4157913" y="3962160"/>
                    </a:lnTo>
                    <a:lnTo>
                      <a:pt x="4142221" y="4043838"/>
                    </a:lnTo>
                    <a:lnTo>
                      <a:pt x="4142220" y="4043839"/>
                    </a:lnTo>
                    <a:cubicBezTo>
                      <a:pt x="4133457" y="4063842"/>
                      <a:pt x="4128075" y="4083702"/>
                      <a:pt x="4127099" y="4103825"/>
                    </a:cubicBezTo>
                    <a:lnTo>
                      <a:pt x="4127099" y="4103826"/>
                    </a:lnTo>
                    <a:lnTo>
                      <a:pt x="4129066" y="4134256"/>
                    </a:lnTo>
                    <a:lnTo>
                      <a:pt x="4138410" y="4165382"/>
                    </a:lnTo>
                    <a:lnTo>
                      <a:pt x="4138410" y="4165384"/>
                    </a:lnTo>
                    <a:lnTo>
                      <a:pt x="4142315" y="4192388"/>
                    </a:lnTo>
                    <a:lnTo>
                      <a:pt x="4142315" y="4192387"/>
                    </a:lnTo>
                    <a:cubicBezTo>
                      <a:pt x="4142411" y="4182767"/>
                      <a:pt x="4141839" y="4173480"/>
                      <a:pt x="4138410" y="4165383"/>
                    </a:cubicBezTo>
                    <a:lnTo>
                      <a:pt x="4138410" y="4165382"/>
                    </a:lnTo>
                    <a:lnTo>
                      <a:pt x="4127099" y="4103826"/>
                    </a:lnTo>
                    <a:lnTo>
                      <a:pt x="4142220" y="4043840"/>
                    </a:lnTo>
                    <a:lnTo>
                      <a:pt x="4142221" y="4043838"/>
                    </a:lnTo>
                    <a:lnTo>
                      <a:pt x="4155523" y="4002410"/>
                    </a:lnTo>
                    <a:lnTo>
                      <a:pt x="4157913" y="3962160"/>
                    </a:lnTo>
                    <a:lnTo>
                      <a:pt x="4157913" y="3962159"/>
                    </a:lnTo>
                    <a:cubicBezTo>
                      <a:pt x="4155651" y="3935727"/>
                      <a:pt x="4145460" y="3910104"/>
                      <a:pt x="4126028" y="3885338"/>
                    </a:cubicBezTo>
                    <a:lnTo>
                      <a:pt x="4126028" y="3885337"/>
                    </a:lnTo>
                    <a:lnTo>
                      <a:pt x="4116645" y="3852620"/>
                    </a:lnTo>
                    <a:lnTo>
                      <a:pt x="4130980" y="3822473"/>
                    </a:lnTo>
                    <a:cubicBezTo>
                      <a:pt x="4139172" y="3811614"/>
                      <a:pt x="4144316" y="3800897"/>
                      <a:pt x="4145911" y="3789777"/>
                    </a:cubicBezTo>
                    <a:lnTo>
                      <a:pt x="4145911" y="3789776"/>
                    </a:lnTo>
                    <a:cubicBezTo>
                      <a:pt x="4147507" y="3778655"/>
                      <a:pt x="4145554" y="3767130"/>
                      <a:pt x="4139554" y="3754652"/>
                    </a:cubicBezTo>
                    <a:lnTo>
                      <a:pt x="4139172" y="3734838"/>
                    </a:lnTo>
                    <a:lnTo>
                      <a:pt x="4143220" y="3680164"/>
                    </a:lnTo>
                    <a:lnTo>
                      <a:pt x="4143220" y="3680163"/>
                    </a:lnTo>
                    <a:lnTo>
                      <a:pt x="4140382" y="3668940"/>
                    </a:lnTo>
                    <a:lnTo>
                      <a:pt x="4136708" y="3654416"/>
                    </a:lnTo>
                    <a:lnTo>
                      <a:pt x="4136708" y="3654416"/>
                    </a:lnTo>
                    <a:lnTo>
                      <a:pt x="4136708" y="3654415"/>
                    </a:lnTo>
                    <a:cubicBezTo>
                      <a:pt x="4132898" y="3646123"/>
                      <a:pt x="4127219" y="3638157"/>
                      <a:pt x="4118979" y="3630632"/>
                    </a:cubicBezTo>
                    <a:cubicBezTo>
                      <a:pt x="4112501" y="3624725"/>
                      <a:pt x="4109835" y="3614819"/>
                      <a:pt x="4105453" y="3606817"/>
                    </a:cubicBezTo>
                    <a:cubicBezTo>
                      <a:pt x="4100976" y="3598435"/>
                      <a:pt x="4097725" y="3592232"/>
                      <a:pt x="4095707" y="3587174"/>
                    </a:cubicBezTo>
                    <a:lnTo>
                      <a:pt x="4093355" y="3574408"/>
                    </a:lnTo>
                    <a:lnTo>
                      <a:pt x="4098434" y="3562321"/>
                    </a:lnTo>
                    <a:cubicBezTo>
                      <a:pt x="4101369" y="3557716"/>
                      <a:pt x="4105548" y="3552191"/>
                      <a:pt x="4110977" y="3544714"/>
                    </a:cubicBezTo>
                    <a:cubicBezTo>
                      <a:pt x="4122407" y="3529091"/>
                      <a:pt x="4134028" y="3507564"/>
                      <a:pt x="4133076" y="3489468"/>
                    </a:cubicBezTo>
                    <a:cubicBezTo>
                      <a:pt x="4127362" y="3380306"/>
                      <a:pt x="4154794" y="3276481"/>
                      <a:pt x="4180703" y="3172655"/>
                    </a:cubicBezTo>
                    <a:cubicBezTo>
                      <a:pt x="4188705" y="3140650"/>
                      <a:pt x="4192943" y="3109026"/>
                      <a:pt x="4193158" y="3077402"/>
                    </a:cubicBezTo>
                    <a:lnTo>
                      <a:pt x="4193158" y="3077401"/>
                    </a:lnTo>
                    <a:cubicBezTo>
                      <a:pt x="4193372" y="3045777"/>
                      <a:pt x="4189562" y="3014153"/>
                      <a:pt x="4181465" y="2982148"/>
                    </a:cubicBezTo>
                    <a:lnTo>
                      <a:pt x="4177881" y="2947863"/>
                    </a:lnTo>
                    <a:lnTo>
                      <a:pt x="4177882" y="2947858"/>
                    </a:lnTo>
                    <a:lnTo>
                      <a:pt x="4185787" y="2903551"/>
                    </a:lnTo>
                    <a:lnTo>
                      <a:pt x="4202421" y="2848794"/>
                    </a:lnTo>
                    <a:cubicBezTo>
                      <a:pt x="4203754" y="2844317"/>
                      <a:pt x="4207040" y="2839983"/>
                      <a:pt x="4211111" y="2836173"/>
                    </a:cubicBezTo>
                    <a:close/>
                    <a:moveTo>
                      <a:pt x="3726625" y="1508458"/>
                    </a:moveTo>
                    <a:lnTo>
                      <a:pt x="3698531" y="1596214"/>
                    </a:lnTo>
                    <a:cubicBezTo>
                      <a:pt x="3696054" y="1604979"/>
                      <a:pt x="3697579" y="1615837"/>
                      <a:pt x="3700436" y="1624981"/>
                    </a:cubicBezTo>
                    <a:cubicBezTo>
                      <a:pt x="3710152" y="1656224"/>
                      <a:pt x="3734537" y="1676037"/>
                      <a:pt x="3757017" y="1697754"/>
                    </a:cubicBezTo>
                    <a:cubicBezTo>
                      <a:pt x="3766924" y="1707280"/>
                      <a:pt x="3773972" y="1720424"/>
                      <a:pt x="3779686" y="1733189"/>
                    </a:cubicBezTo>
                    <a:cubicBezTo>
                      <a:pt x="3794357" y="1766336"/>
                      <a:pt x="3807501" y="1800247"/>
                      <a:pt x="3821407" y="1833776"/>
                    </a:cubicBezTo>
                    <a:cubicBezTo>
                      <a:pt x="3822741" y="1837014"/>
                      <a:pt x="3826170" y="1839680"/>
                      <a:pt x="3829028" y="1842159"/>
                    </a:cubicBezTo>
                    <a:cubicBezTo>
                      <a:pt x="3859129" y="1866923"/>
                      <a:pt x="3889418" y="1891498"/>
                      <a:pt x="3919519" y="1916455"/>
                    </a:cubicBezTo>
                    <a:cubicBezTo>
                      <a:pt x="3925233" y="1921217"/>
                      <a:pt x="3929425" y="1928077"/>
                      <a:pt x="3934949" y="1933220"/>
                    </a:cubicBezTo>
                    <a:cubicBezTo>
                      <a:pt x="3942569" y="1940460"/>
                      <a:pt x="3949810" y="1949604"/>
                      <a:pt x="3958954" y="1953414"/>
                    </a:cubicBezTo>
                    <a:cubicBezTo>
                      <a:pt x="3987719" y="1965225"/>
                      <a:pt x="4000103" y="1987895"/>
                      <a:pt x="4005437" y="2016470"/>
                    </a:cubicBezTo>
                    <a:cubicBezTo>
                      <a:pt x="4010390" y="2042571"/>
                      <a:pt x="4014582" y="2068670"/>
                      <a:pt x="4020296" y="2094579"/>
                    </a:cubicBezTo>
                    <a:cubicBezTo>
                      <a:pt x="4027154" y="2126202"/>
                      <a:pt x="4034584" y="2157637"/>
                      <a:pt x="4042967" y="2188880"/>
                    </a:cubicBezTo>
                    <a:cubicBezTo>
                      <a:pt x="4046587" y="2202405"/>
                      <a:pt x="4050777" y="2216693"/>
                      <a:pt x="4058207" y="2228315"/>
                    </a:cubicBezTo>
                    <a:cubicBezTo>
                      <a:pt x="4078782" y="2260891"/>
                      <a:pt x="4092688" y="2295754"/>
                      <a:pt x="4087164" y="2334045"/>
                    </a:cubicBezTo>
                    <a:cubicBezTo>
                      <a:pt x="4082782" y="2364716"/>
                      <a:pt x="4094022" y="2390435"/>
                      <a:pt x="4111549" y="2409486"/>
                    </a:cubicBezTo>
                    <a:cubicBezTo>
                      <a:pt x="4119503" y="2418155"/>
                      <a:pt x="4125016" y="2426977"/>
                      <a:pt x="4128650" y="2435913"/>
                    </a:cubicBezTo>
                    <a:lnTo>
                      <a:pt x="4134481" y="2463018"/>
                    </a:lnTo>
                    <a:lnTo>
                      <a:pt x="4125839" y="2518262"/>
                    </a:lnTo>
                    <a:lnTo>
                      <a:pt x="4125838" y="2518264"/>
                    </a:lnTo>
                    <a:cubicBezTo>
                      <a:pt x="4123171" y="2527790"/>
                      <a:pt x="4122027" y="2536457"/>
                      <a:pt x="4122194" y="2545006"/>
                    </a:cubicBezTo>
                    <a:lnTo>
                      <a:pt x="4122194" y="2545007"/>
                    </a:lnTo>
                    <a:cubicBezTo>
                      <a:pt x="4122360" y="2553556"/>
                      <a:pt x="4123837" y="2561986"/>
                      <a:pt x="4126408" y="2571035"/>
                    </a:cubicBezTo>
                    <a:cubicBezTo>
                      <a:pt x="4138410" y="2612946"/>
                      <a:pt x="4170987" y="2640951"/>
                      <a:pt x="4199563" y="2668002"/>
                    </a:cubicBezTo>
                    <a:cubicBezTo>
                      <a:pt x="4223947" y="2691055"/>
                      <a:pt x="4237663" y="2716964"/>
                      <a:pt x="4247953" y="2745349"/>
                    </a:cubicBezTo>
                    <a:lnTo>
                      <a:pt x="4247954" y="2745352"/>
                    </a:lnTo>
                    <a:lnTo>
                      <a:pt x="4253873" y="2778006"/>
                    </a:lnTo>
                    <a:lnTo>
                      <a:pt x="4253453" y="2785440"/>
                    </a:lnTo>
                    <a:lnTo>
                      <a:pt x="4243374" y="2811780"/>
                    </a:lnTo>
                    <a:lnTo>
                      <a:pt x="4243371" y="2811787"/>
                    </a:lnTo>
                    <a:lnTo>
                      <a:pt x="4243372" y="2811787"/>
                    </a:lnTo>
                    <a:lnTo>
                      <a:pt x="4243374" y="2811780"/>
                    </a:lnTo>
                    <a:lnTo>
                      <a:pt x="4253025" y="2793023"/>
                    </a:lnTo>
                    <a:lnTo>
                      <a:pt x="4253453" y="2785440"/>
                    </a:lnTo>
                    <a:lnTo>
                      <a:pt x="4254654" y="2782305"/>
                    </a:lnTo>
                    <a:lnTo>
                      <a:pt x="4253873" y="2778006"/>
                    </a:lnTo>
                    <a:lnTo>
                      <a:pt x="4254284" y="2770758"/>
                    </a:lnTo>
                    <a:lnTo>
                      <a:pt x="4247954" y="2745352"/>
                    </a:lnTo>
                    <a:lnTo>
                      <a:pt x="4247953" y="2745348"/>
                    </a:lnTo>
                    <a:cubicBezTo>
                      <a:pt x="4237663" y="2716963"/>
                      <a:pt x="4223947" y="2691054"/>
                      <a:pt x="4199563" y="2668001"/>
                    </a:cubicBezTo>
                    <a:cubicBezTo>
                      <a:pt x="4170987" y="2640950"/>
                      <a:pt x="4138410" y="2612945"/>
                      <a:pt x="4126408" y="2571034"/>
                    </a:cubicBezTo>
                    <a:lnTo>
                      <a:pt x="4122194" y="2545007"/>
                    </a:lnTo>
                    <a:lnTo>
                      <a:pt x="4125838" y="2518265"/>
                    </a:lnTo>
                    <a:lnTo>
                      <a:pt x="4125839" y="2518262"/>
                    </a:lnTo>
                    <a:lnTo>
                      <a:pt x="4132419" y="2490551"/>
                    </a:lnTo>
                    <a:lnTo>
                      <a:pt x="4134481" y="2463018"/>
                    </a:lnTo>
                    <a:lnTo>
                      <a:pt x="4134481" y="2463017"/>
                    </a:lnTo>
                    <a:cubicBezTo>
                      <a:pt x="4133600" y="2444777"/>
                      <a:pt x="4127457" y="2426822"/>
                      <a:pt x="4111549" y="2409485"/>
                    </a:cubicBezTo>
                    <a:cubicBezTo>
                      <a:pt x="4094022" y="2390434"/>
                      <a:pt x="4082782" y="2364715"/>
                      <a:pt x="4087164" y="2334044"/>
                    </a:cubicBezTo>
                    <a:cubicBezTo>
                      <a:pt x="4092688" y="2295753"/>
                      <a:pt x="4078782" y="2260890"/>
                      <a:pt x="4058207" y="2228314"/>
                    </a:cubicBezTo>
                    <a:cubicBezTo>
                      <a:pt x="4050777" y="2216692"/>
                      <a:pt x="4046587" y="2202404"/>
                      <a:pt x="4042967" y="2188879"/>
                    </a:cubicBezTo>
                    <a:cubicBezTo>
                      <a:pt x="4034584" y="2157636"/>
                      <a:pt x="4027154" y="2126201"/>
                      <a:pt x="4020296" y="2094578"/>
                    </a:cubicBezTo>
                    <a:cubicBezTo>
                      <a:pt x="4014582" y="2068669"/>
                      <a:pt x="4010390" y="2042570"/>
                      <a:pt x="4005437" y="2016469"/>
                    </a:cubicBezTo>
                    <a:cubicBezTo>
                      <a:pt x="4000103" y="1987894"/>
                      <a:pt x="3987719" y="1965224"/>
                      <a:pt x="3958954" y="1953413"/>
                    </a:cubicBezTo>
                    <a:cubicBezTo>
                      <a:pt x="3949810" y="1949603"/>
                      <a:pt x="3942569" y="1940459"/>
                      <a:pt x="3934949" y="1933219"/>
                    </a:cubicBezTo>
                    <a:cubicBezTo>
                      <a:pt x="3929425" y="1928076"/>
                      <a:pt x="3925233" y="1921216"/>
                      <a:pt x="3919519" y="1916454"/>
                    </a:cubicBezTo>
                    <a:cubicBezTo>
                      <a:pt x="3889418" y="1891497"/>
                      <a:pt x="3859129" y="1866922"/>
                      <a:pt x="3829028" y="1842158"/>
                    </a:cubicBezTo>
                    <a:cubicBezTo>
                      <a:pt x="3826170" y="1839679"/>
                      <a:pt x="3822741" y="1837013"/>
                      <a:pt x="3821407" y="1833775"/>
                    </a:cubicBezTo>
                    <a:cubicBezTo>
                      <a:pt x="3807501" y="1800246"/>
                      <a:pt x="3794358" y="1766335"/>
                      <a:pt x="3779686" y="1733188"/>
                    </a:cubicBezTo>
                    <a:cubicBezTo>
                      <a:pt x="3773972" y="1720423"/>
                      <a:pt x="3766924" y="1707279"/>
                      <a:pt x="3757018" y="1697753"/>
                    </a:cubicBezTo>
                    <a:cubicBezTo>
                      <a:pt x="3734538" y="1676036"/>
                      <a:pt x="3710152" y="1656223"/>
                      <a:pt x="3700436" y="1624980"/>
                    </a:cubicBezTo>
                    <a:cubicBezTo>
                      <a:pt x="3697580" y="1615836"/>
                      <a:pt x="3696055" y="1604978"/>
                      <a:pt x="3698532" y="1596213"/>
                    </a:cubicBezTo>
                    <a:close/>
                    <a:moveTo>
                      <a:pt x="3745230" y="1459073"/>
                    </a:moveTo>
                    <a:lnTo>
                      <a:pt x="3745229" y="1459074"/>
                    </a:lnTo>
                    <a:lnTo>
                      <a:pt x="3736012" y="1481572"/>
                    </a:lnTo>
                    <a:close/>
                    <a:moveTo>
                      <a:pt x="3764423" y="1268758"/>
                    </a:moveTo>
                    <a:cubicBezTo>
                      <a:pt x="3764875" y="1275402"/>
                      <a:pt x="3766447" y="1281689"/>
                      <a:pt x="3769590" y="1286070"/>
                    </a:cubicBezTo>
                    <a:cubicBezTo>
                      <a:pt x="3784163" y="1306930"/>
                      <a:pt x="3790403" y="1328553"/>
                      <a:pt x="3791927" y="1350628"/>
                    </a:cubicBezTo>
                    <a:lnTo>
                      <a:pt x="3786333" y="1413840"/>
                    </a:lnTo>
                    <a:lnTo>
                      <a:pt x="3791928" y="1350627"/>
                    </a:lnTo>
                    <a:cubicBezTo>
                      <a:pt x="3790403" y="1328552"/>
                      <a:pt x="3784164" y="1306930"/>
                      <a:pt x="3769590" y="1286069"/>
                    </a:cubicBezTo>
                    <a:close/>
                    <a:moveTo>
                      <a:pt x="3706152" y="773035"/>
                    </a:moveTo>
                    <a:lnTo>
                      <a:pt x="3706152" y="773036"/>
                    </a:lnTo>
                    <a:cubicBezTo>
                      <a:pt x="3708438" y="800277"/>
                      <a:pt x="3711676" y="827330"/>
                      <a:pt x="3714152" y="854380"/>
                    </a:cubicBezTo>
                    <a:cubicBezTo>
                      <a:pt x="3716438" y="878957"/>
                      <a:pt x="3717200" y="903723"/>
                      <a:pt x="3745205" y="915344"/>
                    </a:cubicBezTo>
                    <a:cubicBezTo>
                      <a:pt x="3749587" y="917060"/>
                      <a:pt x="3752825" y="922774"/>
                      <a:pt x="3755683" y="927156"/>
                    </a:cubicBezTo>
                    <a:cubicBezTo>
                      <a:pt x="3799691" y="994786"/>
                      <a:pt x="3798547" y="1030981"/>
                      <a:pt x="3752063" y="1097088"/>
                    </a:cubicBezTo>
                    <a:cubicBezTo>
                      <a:pt x="3747301" y="1103946"/>
                      <a:pt x="3743871" y="1118614"/>
                      <a:pt x="3747681" y="1123186"/>
                    </a:cubicBezTo>
                    <a:cubicBezTo>
                      <a:pt x="3763493" y="1142618"/>
                      <a:pt x="3770542" y="1162954"/>
                      <a:pt x="3772400" y="1184029"/>
                    </a:cubicBezTo>
                    <a:cubicBezTo>
                      <a:pt x="3770542" y="1162954"/>
                      <a:pt x="3763494" y="1142617"/>
                      <a:pt x="3747682" y="1123185"/>
                    </a:cubicBezTo>
                    <a:cubicBezTo>
                      <a:pt x="3743872" y="1118613"/>
                      <a:pt x="3747302" y="1103945"/>
                      <a:pt x="3752064" y="1097087"/>
                    </a:cubicBezTo>
                    <a:cubicBezTo>
                      <a:pt x="3798548" y="1030980"/>
                      <a:pt x="3799692" y="994785"/>
                      <a:pt x="3755684" y="927155"/>
                    </a:cubicBezTo>
                    <a:cubicBezTo>
                      <a:pt x="3752826" y="922773"/>
                      <a:pt x="3749588" y="917059"/>
                      <a:pt x="3745206" y="915343"/>
                    </a:cubicBezTo>
                    <a:cubicBezTo>
                      <a:pt x="3717200" y="903722"/>
                      <a:pt x="3716438" y="878956"/>
                      <a:pt x="3714152" y="854379"/>
                    </a:cubicBezTo>
                    <a:close/>
                    <a:moveTo>
                      <a:pt x="3761553" y="517851"/>
                    </a:moveTo>
                    <a:lnTo>
                      <a:pt x="3752635" y="556048"/>
                    </a:lnTo>
                    <a:cubicBezTo>
                      <a:pt x="3750539" y="564049"/>
                      <a:pt x="3745015" y="572623"/>
                      <a:pt x="3746157" y="580051"/>
                    </a:cubicBezTo>
                    <a:cubicBezTo>
                      <a:pt x="3749491" y="601579"/>
                      <a:pt x="3747062" y="622201"/>
                      <a:pt x="3742776" y="642538"/>
                    </a:cubicBezTo>
                    <a:lnTo>
                      <a:pt x="3730253" y="694928"/>
                    </a:lnTo>
                    <a:lnTo>
                      <a:pt x="3742777" y="642537"/>
                    </a:lnTo>
                    <a:cubicBezTo>
                      <a:pt x="3747063" y="622201"/>
                      <a:pt x="3749492" y="601578"/>
                      <a:pt x="3746158" y="580050"/>
                    </a:cubicBezTo>
                    <a:cubicBezTo>
                      <a:pt x="3745016" y="572622"/>
                      <a:pt x="3750540" y="564048"/>
                      <a:pt x="3752636" y="556047"/>
                    </a:cubicBezTo>
                    <a:close/>
                    <a:moveTo>
                      <a:pt x="3774848" y="298169"/>
                    </a:moveTo>
                    <a:lnTo>
                      <a:pt x="3760065" y="313534"/>
                    </a:lnTo>
                    <a:cubicBezTo>
                      <a:pt x="3755873" y="316390"/>
                      <a:pt x="3758159" y="330299"/>
                      <a:pt x="3759493" y="338871"/>
                    </a:cubicBezTo>
                    <a:lnTo>
                      <a:pt x="3759500" y="338900"/>
                    </a:lnTo>
                    <a:lnTo>
                      <a:pt x="3769400" y="395640"/>
                    </a:lnTo>
                    <a:lnTo>
                      <a:pt x="3765590" y="367328"/>
                    </a:lnTo>
                    <a:lnTo>
                      <a:pt x="3759500" y="338900"/>
                    </a:lnTo>
                    <a:lnTo>
                      <a:pt x="3759494" y="338870"/>
                    </a:lnTo>
                    <a:cubicBezTo>
                      <a:pt x="3758160" y="330298"/>
                      <a:pt x="3755874" y="316389"/>
                      <a:pt x="3760066" y="313533"/>
                    </a:cubicBezTo>
                    <a:close/>
                    <a:moveTo>
                      <a:pt x="3782393" y="281568"/>
                    </a:moveTo>
                    <a:lnTo>
                      <a:pt x="3777498" y="295415"/>
                    </a:lnTo>
                    <a:lnTo>
                      <a:pt x="3777499" y="295415"/>
                    </a:lnTo>
                    <a:close/>
                    <a:moveTo>
                      <a:pt x="3769073" y="24486"/>
                    </a:moveTo>
                    <a:lnTo>
                      <a:pt x="3766810" y="74129"/>
                    </a:lnTo>
                    <a:cubicBezTo>
                      <a:pt x="3767733" y="91492"/>
                      <a:pt x="3770043" y="108703"/>
                      <a:pt x="3772734" y="125861"/>
                    </a:cubicBezTo>
                    <a:lnTo>
                      <a:pt x="3777129" y="153387"/>
                    </a:lnTo>
                    <a:lnTo>
                      <a:pt x="3785402" y="228944"/>
                    </a:lnTo>
                    <a:lnTo>
                      <a:pt x="3780943" y="177271"/>
                    </a:lnTo>
                    <a:lnTo>
                      <a:pt x="3777129" y="153387"/>
                    </a:lnTo>
                    <a:lnTo>
                      <a:pt x="3776930" y="151569"/>
                    </a:lnTo>
                    <a:cubicBezTo>
                      <a:pt x="3772700" y="125876"/>
                      <a:pt x="3768195" y="100174"/>
                      <a:pt x="3766811" y="74129"/>
                    </a:cubicBezTo>
                    <a:close/>
                    <a:moveTo>
                      <a:pt x="3766492" y="0"/>
                    </a:moveTo>
                    <a:lnTo>
                      <a:pt x="4230600" y="0"/>
                    </a:lnTo>
                    <a:lnTo>
                      <a:pt x="4229473" y="2817"/>
                    </a:lnTo>
                    <a:cubicBezTo>
                      <a:pt x="4221092" y="21486"/>
                      <a:pt x="4218423" y="43012"/>
                      <a:pt x="4215375" y="63587"/>
                    </a:cubicBezTo>
                    <a:cubicBezTo>
                      <a:pt x="4209851" y="101308"/>
                      <a:pt x="4206421" y="139219"/>
                      <a:pt x="4201468" y="176939"/>
                    </a:cubicBezTo>
                    <a:cubicBezTo>
                      <a:pt x="4200325" y="184941"/>
                      <a:pt x="4198231" y="194085"/>
                      <a:pt x="4193466" y="200182"/>
                    </a:cubicBezTo>
                    <a:cubicBezTo>
                      <a:pt x="4161461" y="241901"/>
                      <a:pt x="4152508" y="292579"/>
                      <a:pt x="4155554" y="340774"/>
                    </a:cubicBezTo>
                    <a:cubicBezTo>
                      <a:pt x="4157843" y="378686"/>
                      <a:pt x="4159557" y="415835"/>
                      <a:pt x="4156319" y="453364"/>
                    </a:cubicBezTo>
                    <a:cubicBezTo>
                      <a:pt x="4156127" y="456222"/>
                      <a:pt x="4156509" y="460032"/>
                      <a:pt x="4158033" y="462126"/>
                    </a:cubicBezTo>
                    <a:cubicBezTo>
                      <a:pt x="4168129" y="475081"/>
                      <a:pt x="4168891" y="488607"/>
                      <a:pt x="4170605" y="505182"/>
                    </a:cubicBezTo>
                    <a:cubicBezTo>
                      <a:pt x="4173083" y="528615"/>
                      <a:pt x="4171367" y="550141"/>
                      <a:pt x="4167177" y="571860"/>
                    </a:cubicBezTo>
                    <a:cubicBezTo>
                      <a:pt x="4164129" y="587672"/>
                      <a:pt x="4157843" y="603673"/>
                      <a:pt x="4149840" y="617772"/>
                    </a:cubicBezTo>
                    <a:cubicBezTo>
                      <a:pt x="4138600" y="637392"/>
                      <a:pt x="4134220" y="656255"/>
                      <a:pt x="4149078" y="674923"/>
                    </a:cubicBezTo>
                    <a:cubicBezTo>
                      <a:pt x="4164891" y="695116"/>
                      <a:pt x="4159367" y="717977"/>
                      <a:pt x="4159937" y="740268"/>
                    </a:cubicBezTo>
                    <a:cubicBezTo>
                      <a:pt x="4160129" y="749982"/>
                      <a:pt x="4159747" y="760270"/>
                      <a:pt x="4162223" y="769605"/>
                    </a:cubicBezTo>
                    <a:cubicBezTo>
                      <a:pt x="4169273" y="796655"/>
                      <a:pt x="4179941" y="822756"/>
                      <a:pt x="4184703" y="850189"/>
                    </a:cubicBezTo>
                    <a:cubicBezTo>
                      <a:pt x="4187370" y="865430"/>
                      <a:pt x="4182607" y="882384"/>
                      <a:pt x="4179179" y="898198"/>
                    </a:cubicBezTo>
                    <a:cubicBezTo>
                      <a:pt x="4175559" y="914200"/>
                      <a:pt x="4170035" y="930011"/>
                      <a:pt x="4164319" y="945444"/>
                    </a:cubicBezTo>
                    <a:cubicBezTo>
                      <a:pt x="4160509" y="955920"/>
                      <a:pt x="4156889" y="967350"/>
                      <a:pt x="4150030" y="975733"/>
                    </a:cubicBezTo>
                    <a:cubicBezTo>
                      <a:pt x="4134410" y="994785"/>
                      <a:pt x="4131742" y="1014406"/>
                      <a:pt x="4139934" y="1036887"/>
                    </a:cubicBezTo>
                    <a:cubicBezTo>
                      <a:pt x="4141268" y="1040315"/>
                      <a:pt x="4141268" y="1044315"/>
                      <a:pt x="4141458" y="1048125"/>
                    </a:cubicBezTo>
                    <a:cubicBezTo>
                      <a:pt x="4145458" y="1109091"/>
                      <a:pt x="4147936" y="1170051"/>
                      <a:pt x="4154032" y="1230633"/>
                    </a:cubicBezTo>
                    <a:cubicBezTo>
                      <a:pt x="4156509" y="1255206"/>
                      <a:pt x="4167367" y="1278829"/>
                      <a:pt x="4174225" y="1303024"/>
                    </a:cubicBezTo>
                    <a:cubicBezTo>
                      <a:pt x="4175559" y="1307978"/>
                      <a:pt x="4177655" y="1313504"/>
                      <a:pt x="4176701" y="1318456"/>
                    </a:cubicBezTo>
                    <a:cubicBezTo>
                      <a:pt x="4167177" y="1372368"/>
                      <a:pt x="4181083" y="1422854"/>
                      <a:pt x="4199372" y="1472575"/>
                    </a:cubicBezTo>
                    <a:cubicBezTo>
                      <a:pt x="4201278" y="1477717"/>
                      <a:pt x="4200706" y="1484004"/>
                      <a:pt x="4200325" y="1489720"/>
                    </a:cubicBezTo>
                    <a:cubicBezTo>
                      <a:pt x="4198993" y="1505724"/>
                      <a:pt x="4192324" y="1523059"/>
                      <a:pt x="4196324" y="1537537"/>
                    </a:cubicBezTo>
                    <a:cubicBezTo>
                      <a:pt x="4207374" y="1576019"/>
                      <a:pt x="4220709" y="1614120"/>
                      <a:pt x="4237474" y="1650317"/>
                    </a:cubicBezTo>
                    <a:cubicBezTo>
                      <a:pt x="4254428" y="1687086"/>
                      <a:pt x="4268716" y="1721185"/>
                      <a:pt x="4251572" y="1763287"/>
                    </a:cubicBezTo>
                    <a:cubicBezTo>
                      <a:pt x="4244332" y="1781194"/>
                      <a:pt x="4249476" y="1804816"/>
                      <a:pt x="4251380" y="1825393"/>
                    </a:cubicBezTo>
                    <a:cubicBezTo>
                      <a:pt x="4252904" y="1840441"/>
                      <a:pt x="4261478" y="1854920"/>
                      <a:pt x="4261478" y="1869780"/>
                    </a:cubicBezTo>
                    <a:cubicBezTo>
                      <a:pt x="4261478" y="1909408"/>
                      <a:pt x="4271574" y="1944649"/>
                      <a:pt x="4292149" y="1978940"/>
                    </a:cubicBezTo>
                    <a:cubicBezTo>
                      <a:pt x="4300150" y="1992279"/>
                      <a:pt x="4294815" y="2013043"/>
                      <a:pt x="4296911" y="2030378"/>
                    </a:cubicBezTo>
                    <a:cubicBezTo>
                      <a:pt x="4299388" y="2048668"/>
                      <a:pt x="4301673" y="2067525"/>
                      <a:pt x="4307201" y="2085054"/>
                    </a:cubicBezTo>
                    <a:cubicBezTo>
                      <a:pt x="4321679" y="2130393"/>
                      <a:pt x="4338062" y="2175163"/>
                      <a:pt x="4353302" y="2220312"/>
                    </a:cubicBezTo>
                    <a:cubicBezTo>
                      <a:pt x="4365877" y="2257459"/>
                      <a:pt x="4355970" y="2294039"/>
                      <a:pt x="4350636" y="2330806"/>
                    </a:cubicBezTo>
                    <a:cubicBezTo>
                      <a:pt x="4347205" y="2353859"/>
                      <a:pt x="4339013" y="2375383"/>
                      <a:pt x="4351206" y="2401292"/>
                    </a:cubicBezTo>
                    <a:cubicBezTo>
                      <a:pt x="4362828" y="2426059"/>
                      <a:pt x="4360160" y="2457492"/>
                      <a:pt x="4366446" y="2485307"/>
                    </a:cubicBezTo>
                    <a:cubicBezTo>
                      <a:pt x="4371781" y="2508742"/>
                      <a:pt x="4380354" y="2531409"/>
                      <a:pt x="4388736" y="2554079"/>
                    </a:cubicBezTo>
                    <a:cubicBezTo>
                      <a:pt x="4400168" y="2584942"/>
                      <a:pt x="4412167" y="2615421"/>
                      <a:pt x="4406453" y="2649143"/>
                    </a:cubicBezTo>
                    <a:cubicBezTo>
                      <a:pt x="4399976" y="2687436"/>
                      <a:pt x="4424359" y="2713723"/>
                      <a:pt x="4440554" y="2743826"/>
                    </a:cubicBezTo>
                    <a:cubicBezTo>
                      <a:pt x="4451603" y="2764590"/>
                      <a:pt x="4459795" y="2787259"/>
                      <a:pt x="4466653" y="2809930"/>
                    </a:cubicBezTo>
                    <a:cubicBezTo>
                      <a:pt x="4475607" y="2840219"/>
                      <a:pt x="4480941" y="2871462"/>
                      <a:pt x="4489705" y="2901943"/>
                    </a:cubicBezTo>
                    <a:cubicBezTo>
                      <a:pt x="4502848" y="2948047"/>
                      <a:pt x="4513137" y="2994722"/>
                      <a:pt x="4505897" y="3042728"/>
                    </a:cubicBezTo>
                    <a:cubicBezTo>
                      <a:pt x="4502659" y="3064827"/>
                      <a:pt x="4502848" y="3085403"/>
                      <a:pt x="4507613" y="3107500"/>
                    </a:cubicBezTo>
                    <a:cubicBezTo>
                      <a:pt x="4515422" y="3143695"/>
                      <a:pt x="4516376" y="3180844"/>
                      <a:pt x="4545521" y="3209993"/>
                    </a:cubicBezTo>
                    <a:cubicBezTo>
                      <a:pt x="4555811" y="3220280"/>
                      <a:pt x="4558477" y="3238758"/>
                      <a:pt x="4563811" y="3253809"/>
                    </a:cubicBezTo>
                    <a:cubicBezTo>
                      <a:pt x="4570099" y="3271145"/>
                      <a:pt x="4566858" y="3283908"/>
                      <a:pt x="4548570" y="3293244"/>
                    </a:cubicBezTo>
                    <a:cubicBezTo>
                      <a:pt x="4540379" y="3297434"/>
                      <a:pt x="4532378" y="3309437"/>
                      <a:pt x="4531043" y="3318771"/>
                    </a:cubicBezTo>
                    <a:cubicBezTo>
                      <a:pt x="4527043" y="3346776"/>
                      <a:pt x="4532950" y="3372495"/>
                      <a:pt x="4545904" y="3399546"/>
                    </a:cubicBezTo>
                    <a:cubicBezTo>
                      <a:pt x="4558096" y="3424883"/>
                      <a:pt x="4556762" y="3456508"/>
                      <a:pt x="4561524" y="3485275"/>
                    </a:cubicBezTo>
                    <a:cubicBezTo>
                      <a:pt x="4564954" y="3505657"/>
                      <a:pt x="4572002" y="3526042"/>
                      <a:pt x="4572002" y="3546617"/>
                    </a:cubicBezTo>
                    <a:cubicBezTo>
                      <a:pt x="4572002" y="3572146"/>
                      <a:pt x="4565907" y="3597482"/>
                      <a:pt x="4563620" y="3623201"/>
                    </a:cubicBezTo>
                    <a:cubicBezTo>
                      <a:pt x="4561716" y="3643204"/>
                      <a:pt x="4562478" y="3663589"/>
                      <a:pt x="4560192" y="3683591"/>
                    </a:cubicBezTo>
                    <a:cubicBezTo>
                      <a:pt x="4558477" y="3699976"/>
                      <a:pt x="4554096" y="3716168"/>
                      <a:pt x="4550476" y="3732361"/>
                    </a:cubicBezTo>
                    <a:cubicBezTo>
                      <a:pt x="4549142" y="3738267"/>
                      <a:pt x="4543998" y="3744173"/>
                      <a:pt x="4544759" y="3749506"/>
                    </a:cubicBezTo>
                    <a:cubicBezTo>
                      <a:pt x="4552953" y="3802467"/>
                      <a:pt x="4516376" y="3840569"/>
                      <a:pt x="4500182" y="3885338"/>
                    </a:cubicBezTo>
                    <a:cubicBezTo>
                      <a:pt x="4483035" y="3932394"/>
                      <a:pt x="4456748" y="3977925"/>
                      <a:pt x="4464557" y="4030503"/>
                    </a:cubicBezTo>
                    <a:cubicBezTo>
                      <a:pt x="4469319" y="4062318"/>
                      <a:pt x="4480369" y="4092989"/>
                      <a:pt x="4487039" y="4124614"/>
                    </a:cubicBezTo>
                    <a:cubicBezTo>
                      <a:pt x="4489324" y="4135854"/>
                      <a:pt x="4488943" y="4148427"/>
                      <a:pt x="4486656" y="4159667"/>
                    </a:cubicBezTo>
                    <a:cubicBezTo>
                      <a:pt x="4476177" y="4213961"/>
                      <a:pt x="4474653" y="4267493"/>
                      <a:pt x="4491801" y="4320837"/>
                    </a:cubicBezTo>
                    <a:cubicBezTo>
                      <a:pt x="4494659" y="4329979"/>
                      <a:pt x="4497325" y="4339695"/>
                      <a:pt x="4497325" y="4349222"/>
                    </a:cubicBezTo>
                    <a:cubicBezTo>
                      <a:pt x="4497325" y="4401419"/>
                      <a:pt x="4493324" y="4452665"/>
                      <a:pt x="4474653" y="4502579"/>
                    </a:cubicBezTo>
                    <a:cubicBezTo>
                      <a:pt x="4468368" y="4519343"/>
                      <a:pt x="4472368" y="4539728"/>
                      <a:pt x="4470844" y="4558207"/>
                    </a:cubicBezTo>
                    <a:cubicBezTo>
                      <a:pt x="4469511" y="4575351"/>
                      <a:pt x="4468940" y="4592878"/>
                      <a:pt x="4464557" y="4609452"/>
                    </a:cubicBezTo>
                    <a:cubicBezTo>
                      <a:pt x="4458082" y="4633647"/>
                      <a:pt x="4457320" y="4656126"/>
                      <a:pt x="4463033" y="4681083"/>
                    </a:cubicBezTo>
                    <a:cubicBezTo>
                      <a:pt x="4468368" y="4704895"/>
                      <a:pt x="4465702" y="4730614"/>
                      <a:pt x="4465891" y="4755381"/>
                    </a:cubicBezTo>
                    <a:cubicBezTo>
                      <a:pt x="4466082" y="4783004"/>
                      <a:pt x="4466272" y="4810627"/>
                      <a:pt x="4465319" y="4838250"/>
                    </a:cubicBezTo>
                    <a:cubicBezTo>
                      <a:pt x="4464940" y="4849300"/>
                      <a:pt x="4457320" y="4861873"/>
                      <a:pt x="4460367" y="4871019"/>
                    </a:cubicBezTo>
                    <a:cubicBezTo>
                      <a:pt x="4470653" y="4900546"/>
                      <a:pt x="4458271" y="4930075"/>
                      <a:pt x="4463795" y="4959602"/>
                    </a:cubicBezTo>
                    <a:cubicBezTo>
                      <a:pt x="4466653" y="4974082"/>
                      <a:pt x="4458844" y="4990465"/>
                      <a:pt x="4458082" y="5006086"/>
                    </a:cubicBezTo>
                    <a:cubicBezTo>
                      <a:pt x="4456748" y="5031614"/>
                      <a:pt x="4457320" y="5057141"/>
                      <a:pt x="4456937" y="5082670"/>
                    </a:cubicBezTo>
                    <a:cubicBezTo>
                      <a:pt x="4456748" y="5091052"/>
                      <a:pt x="4455986" y="5099245"/>
                      <a:pt x="4455603" y="5107627"/>
                    </a:cubicBezTo>
                    <a:cubicBezTo>
                      <a:pt x="4455223" y="5115057"/>
                      <a:pt x="4453508" y="5122867"/>
                      <a:pt x="4454840" y="5129916"/>
                    </a:cubicBezTo>
                    <a:cubicBezTo>
                      <a:pt x="4459605" y="5155445"/>
                      <a:pt x="4467415" y="5180591"/>
                      <a:pt x="4470464" y="5206308"/>
                    </a:cubicBezTo>
                    <a:cubicBezTo>
                      <a:pt x="4473130" y="5228597"/>
                      <a:pt x="4469511" y="5251650"/>
                      <a:pt x="4471415" y="5274129"/>
                    </a:cubicBezTo>
                    <a:cubicBezTo>
                      <a:pt x="4474653" y="5313754"/>
                      <a:pt x="4480369" y="5353379"/>
                      <a:pt x="4483990" y="5393005"/>
                    </a:cubicBezTo>
                    <a:cubicBezTo>
                      <a:pt x="4484752" y="5401579"/>
                      <a:pt x="4479988" y="5410531"/>
                      <a:pt x="4479607" y="5419295"/>
                    </a:cubicBezTo>
                    <a:cubicBezTo>
                      <a:pt x="4478656" y="5446728"/>
                      <a:pt x="4478464" y="5474161"/>
                      <a:pt x="4477894" y="5501594"/>
                    </a:cubicBezTo>
                    <a:cubicBezTo>
                      <a:pt x="4477702" y="5517215"/>
                      <a:pt x="4478273" y="5533027"/>
                      <a:pt x="4476560" y="5548460"/>
                    </a:cubicBezTo>
                    <a:cubicBezTo>
                      <a:pt x="4474273" y="5568842"/>
                      <a:pt x="4470844" y="5587321"/>
                      <a:pt x="4485703" y="5606372"/>
                    </a:cubicBezTo>
                    <a:cubicBezTo>
                      <a:pt x="4508755" y="5635711"/>
                      <a:pt x="4499801" y="5673050"/>
                      <a:pt x="4505134" y="5706959"/>
                    </a:cubicBezTo>
                    <a:cubicBezTo>
                      <a:pt x="4506468" y="5715723"/>
                      <a:pt x="4506659" y="5724678"/>
                      <a:pt x="4508183" y="5733440"/>
                    </a:cubicBezTo>
                    <a:cubicBezTo>
                      <a:pt x="4511041" y="5749634"/>
                      <a:pt x="4514279" y="5765635"/>
                      <a:pt x="4517519" y="5781830"/>
                    </a:cubicBezTo>
                    <a:cubicBezTo>
                      <a:pt x="4518089" y="5784686"/>
                      <a:pt x="4518281" y="5787924"/>
                      <a:pt x="4519234" y="5790592"/>
                    </a:cubicBezTo>
                    <a:cubicBezTo>
                      <a:pt x="4527233" y="5815169"/>
                      <a:pt x="4536378" y="5839361"/>
                      <a:pt x="4542855" y="5864318"/>
                    </a:cubicBezTo>
                    <a:cubicBezTo>
                      <a:pt x="4546095" y="5876511"/>
                      <a:pt x="4546476" y="5890037"/>
                      <a:pt x="4544759" y="5902610"/>
                    </a:cubicBezTo>
                    <a:cubicBezTo>
                      <a:pt x="4539808" y="5939377"/>
                      <a:pt x="4537712" y="5975764"/>
                      <a:pt x="4544951" y="6012723"/>
                    </a:cubicBezTo>
                    <a:cubicBezTo>
                      <a:pt x="4547808" y="6027392"/>
                      <a:pt x="4543045" y="6043776"/>
                      <a:pt x="4541332" y="6059397"/>
                    </a:cubicBezTo>
                    <a:cubicBezTo>
                      <a:pt x="4536759" y="6096736"/>
                      <a:pt x="4531805" y="6134075"/>
                      <a:pt x="4527426" y="6171605"/>
                    </a:cubicBezTo>
                    <a:cubicBezTo>
                      <a:pt x="4524758" y="6195037"/>
                      <a:pt x="4523234" y="6218660"/>
                      <a:pt x="4520568" y="6242093"/>
                    </a:cubicBezTo>
                    <a:cubicBezTo>
                      <a:pt x="4517327" y="6269144"/>
                      <a:pt x="4512375" y="6296005"/>
                      <a:pt x="4509706" y="6323058"/>
                    </a:cubicBezTo>
                    <a:cubicBezTo>
                      <a:pt x="4506659" y="6353919"/>
                      <a:pt x="4506089" y="6384972"/>
                      <a:pt x="4502848" y="6415833"/>
                    </a:cubicBezTo>
                    <a:cubicBezTo>
                      <a:pt x="4496563" y="6472225"/>
                      <a:pt x="4489132" y="6528424"/>
                      <a:pt x="4482084" y="6584812"/>
                    </a:cubicBezTo>
                    <a:cubicBezTo>
                      <a:pt x="4475226" y="6639488"/>
                      <a:pt x="4469129" y="6694164"/>
                      <a:pt x="4460557" y="6748458"/>
                    </a:cubicBezTo>
                    <a:cubicBezTo>
                      <a:pt x="4456937" y="6771319"/>
                      <a:pt x="4447030" y="6793035"/>
                      <a:pt x="4441507" y="6815516"/>
                    </a:cubicBezTo>
                    <a:lnTo>
                      <a:pt x="4431806" y="6858001"/>
                    </a:lnTo>
                    <a:lnTo>
                      <a:pt x="4259554" y="6858001"/>
                    </a:lnTo>
                    <a:lnTo>
                      <a:pt x="4259554" y="6858002"/>
                    </a:lnTo>
                    <a:lnTo>
                      <a:pt x="0" y="6858002"/>
                    </a:lnTo>
                    <a:lnTo>
                      <a:pt x="0" y="2"/>
                    </a:lnTo>
                    <a:lnTo>
                      <a:pt x="3766492" y="1"/>
                    </a:lnTo>
                    <a:lnTo>
                      <a:pt x="3769210" y="21486"/>
                    </a:lnTo>
                    <a:close/>
                  </a:path>
                </a:pathLst>
              </a:custGeom>
              <a:solidFill>
                <a:schemeClr val="bg1">
                  <a:alpha val="14000"/>
                </a:schemeClr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6160" name="Group 6159">
              <a:extLst>
                <a:ext uri="{FF2B5EF4-FFF2-40B4-BE49-F238E27FC236}">
                  <a16:creationId xmlns:a16="http://schemas.microsoft.com/office/drawing/2014/main" id="{5726B9BC-5A36-4E2B-ACA8-E750DAF63CB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3697284" y="-1"/>
              <a:ext cx="884241" cy="6858002"/>
              <a:chOff x="3697284" y="-1"/>
              <a:chExt cx="884241" cy="6858002"/>
            </a:xfrm>
          </p:grpSpPr>
          <p:grpSp>
            <p:nvGrpSpPr>
              <p:cNvPr id="6161" name="Group 6160">
                <a:extLst>
                  <a:ext uri="{FF2B5EF4-FFF2-40B4-BE49-F238E27FC236}">
                    <a16:creationId xmlns:a16="http://schemas.microsoft.com/office/drawing/2014/main" id="{D3D8668E-61B9-48EF-9EBA-555647BA6D4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>
                <a:off x="3697284" y="-1"/>
                <a:ext cx="884241" cy="6858001"/>
                <a:chOff x="3697284" y="-1"/>
                <a:chExt cx="884241" cy="6858001"/>
              </a:xfrm>
              <a:solidFill>
                <a:srgbClr val="FFFFFF"/>
              </a:solidFill>
              <a:effectLst/>
            </p:grpSpPr>
            <p:sp>
              <p:nvSpPr>
                <p:cNvPr id="6165" name="Freeform: Shape 6164">
                  <a:extLst>
                    <a:ext uri="{FF2B5EF4-FFF2-40B4-BE49-F238E27FC236}">
                      <a16:creationId xmlns:a16="http://schemas.microsoft.com/office/drawing/2014/main" id="{3B5CB98A-8493-4791-B351-0BC590BB9ACC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/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 rot="16200000" flipH="1">
                  <a:off x="705641" y="2991642"/>
                  <a:ext cx="6858001" cy="874716"/>
                </a:xfrm>
                <a:custGeom>
                  <a:avLst/>
                  <a:gdLst>
                    <a:gd name="connsiteX0" fmla="*/ 0 w 6858001"/>
                    <a:gd name="connsiteY0" fmla="*/ 533314 h 874716"/>
                    <a:gd name="connsiteX1" fmla="*/ 0 w 6858001"/>
                    <a:gd name="connsiteY1" fmla="*/ 69206 h 874716"/>
                    <a:gd name="connsiteX2" fmla="*/ 21486 w 6858001"/>
                    <a:gd name="connsiteY2" fmla="*/ 71924 h 874716"/>
                    <a:gd name="connsiteX3" fmla="*/ 228948 w 6858001"/>
                    <a:gd name="connsiteY3" fmla="*/ 88116 h 874716"/>
                    <a:gd name="connsiteX4" fmla="*/ 313533 w 6858001"/>
                    <a:gd name="connsiteY4" fmla="*/ 62779 h 874716"/>
                    <a:gd name="connsiteX5" fmla="*/ 338870 w 6858001"/>
                    <a:gd name="connsiteY5" fmla="*/ 62207 h 874716"/>
                    <a:gd name="connsiteX6" fmla="*/ 395640 w 6858001"/>
                    <a:gd name="connsiteY6" fmla="*/ 72114 h 874716"/>
                    <a:gd name="connsiteX7" fmla="*/ 512802 w 6858001"/>
                    <a:gd name="connsiteY7" fmla="*/ 65446 h 874716"/>
                    <a:gd name="connsiteX8" fmla="*/ 556047 w 6858001"/>
                    <a:gd name="connsiteY8" fmla="*/ 55349 h 874716"/>
                    <a:gd name="connsiteX9" fmla="*/ 580050 w 6858001"/>
                    <a:gd name="connsiteY9" fmla="*/ 48871 h 874716"/>
                    <a:gd name="connsiteX10" fmla="*/ 703308 w 6858001"/>
                    <a:gd name="connsiteY10" fmla="*/ 30964 h 874716"/>
                    <a:gd name="connsiteX11" fmla="*/ 758174 w 6858001"/>
                    <a:gd name="connsiteY11" fmla="*/ 11724 h 874716"/>
                    <a:gd name="connsiteX12" fmla="*/ 773035 w 6858001"/>
                    <a:gd name="connsiteY12" fmla="*/ 8866 h 874716"/>
                    <a:gd name="connsiteX13" fmla="*/ 854379 w 6858001"/>
                    <a:gd name="connsiteY13" fmla="*/ 16866 h 874716"/>
                    <a:gd name="connsiteX14" fmla="*/ 915343 w 6858001"/>
                    <a:gd name="connsiteY14" fmla="*/ 47919 h 874716"/>
                    <a:gd name="connsiteX15" fmla="*/ 927155 w 6858001"/>
                    <a:gd name="connsiteY15" fmla="*/ 58397 h 874716"/>
                    <a:gd name="connsiteX16" fmla="*/ 1097087 w 6858001"/>
                    <a:gd name="connsiteY16" fmla="*/ 54777 h 874716"/>
                    <a:gd name="connsiteX17" fmla="*/ 1123185 w 6858001"/>
                    <a:gd name="connsiteY17" fmla="*/ 50395 h 874716"/>
                    <a:gd name="connsiteX18" fmla="*/ 1249302 w 6858001"/>
                    <a:gd name="connsiteY18" fmla="*/ 68684 h 874716"/>
                    <a:gd name="connsiteX19" fmla="*/ 1286069 w 6858001"/>
                    <a:gd name="connsiteY19" fmla="*/ 72304 h 874716"/>
                    <a:gd name="connsiteX20" fmla="*/ 1417899 w 6858001"/>
                    <a:gd name="connsiteY20" fmla="*/ 88688 h 874716"/>
                    <a:gd name="connsiteX21" fmla="*/ 1436568 w 6858001"/>
                    <a:gd name="connsiteY21" fmla="*/ 73448 h 874716"/>
                    <a:gd name="connsiteX22" fmla="*/ 1490292 w 6858001"/>
                    <a:gd name="connsiteY22" fmla="*/ 35154 h 874716"/>
                    <a:gd name="connsiteX23" fmla="*/ 1596213 w 6858001"/>
                    <a:gd name="connsiteY23" fmla="*/ 1245 h 874716"/>
                    <a:gd name="connsiteX24" fmla="*/ 1624980 w 6858001"/>
                    <a:gd name="connsiteY24" fmla="*/ 3150 h 874716"/>
                    <a:gd name="connsiteX25" fmla="*/ 1697753 w 6858001"/>
                    <a:gd name="connsiteY25" fmla="*/ 59731 h 874716"/>
                    <a:gd name="connsiteX26" fmla="*/ 1733188 w 6858001"/>
                    <a:gd name="connsiteY26" fmla="*/ 82400 h 874716"/>
                    <a:gd name="connsiteX27" fmla="*/ 1833775 w 6858001"/>
                    <a:gd name="connsiteY27" fmla="*/ 124121 h 874716"/>
                    <a:gd name="connsiteX28" fmla="*/ 1842158 w 6858001"/>
                    <a:gd name="connsiteY28" fmla="*/ 131742 h 874716"/>
                    <a:gd name="connsiteX29" fmla="*/ 1916454 w 6858001"/>
                    <a:gd name="connsiteY29" fmla="*/ 222233 h 874716"/>
                    <a:gd name="connsiteX30" fmla="*/ 1933219 w 6858001"/>
                    <a:gd name="connsiteY30" fmla="*/ 237663 h 874716"/>
                    <a:gd name="connsiteX31" fmla="*/ 1953413 w 6858001"/>
                    <a:gd name="connsiteY31" fmla="*/ 261668 h 874716"/>
                    <a:gd name="connsiteX32" fmla="*/ 2016469 w 6858001"/>
                    <a:gd name="connsiteY32" fmla="*/ 308151 h 874716"/>
                    <a:gd name="connsiteX33" fmla="*/ 2094578 w 6858001"/>
                    <a:gd name="connsiteY33" fmla="*/ 323010 h 874716"/>
                    <a:gd name="connsiteX34" fmla="*/ 2188879 w 6858001"/>
                    <a:gd name="connsiteY34" fmla="*/ 345681 h 874716"/>
                    <a:gd name="connsiteX35" fmla="*/ 2228314 w 6858001"/>
                    <a:gd name="connsiteY35" fmla="*/ 360921 h 874716"/>
                    <a:gd name="connsiteX36" fmla="*/ 2334044 w 6858001"/>
                    <a:gd name="connsiteY36" fmla="*/ 389878 h 874716"/>
                    <a:gd name="connsiteX37" fmla="*/ 2409485 w 6858001"/>
                    <a:gd name="connsiteY37" fmla="*/ 414263 h 874716"/>
                    <a:gd name="connsiteX38" fmla="*/ 2518264 w 6858001"/>
                    <a:gd name="connsiteY38" fmla="*/ 428552 h 874716"/>
                    <a:gd name="connsiteX39" fmla="*/ 2571034 w 6858001"/>
                    <a:gd name="connsiteY39" fmla="*/ 429122 h 874716"/>
                    <a:gd name="connsiteX40" fmla="*/ 2668001 w 6858001"/>
                    <a:gd name="connsiteY40" fmla="*/ 502276 h 874716"/>
                    <a:gd name="connsiteX41" fmla="*/ 2745348 w 6858001"/>
                    <a:gd name="connsiteY41" fmla="*/ 550666 h 874716"/>
                    <a:gd name="connsiteX42" fmla="*/ 2826694 w 6858001"/>
                    <a:gd name="connsiteY42" fmla="*/ 527233 h 874716"/>
                    <a:gd name="connsiteX43" fmla="*/ 2848793 w 6858001"/>
                    <a:gd name="connsiteY43" fmla="*/ 505134 h 874716"/>
                    <a:gd name="connsiteX44" fmla="*/ 2982148 w 6858001"/>
                    <a:gd name="connsiteY44" fmla="*/ 484179 h 874716"/>
                    <a:gd name="connsiteX45" fmla="*/ 3172654 w 6858001"/>
                    <a:gd name="connsiteY45" fmla="*/ 483417 h 874716"/>
                    <a:gd name="connsiteX46" fmla="*/ 3489467 w 6858001"/>
                    <a:gd name="connsiteY46" fmla="*/ 435790 h 874716"/>
                    <a:gd name="connsiteX47" fmla="*/ 3544713 w 6858001"/>
                    <a:gd name="connsiteY47" fmla="*/ 413691 h 874716"/>
                    <a:gd name="connsiteX48" fmla="*/ 3606817 w 6858001"/>
                    <a:gd name="connsiteY48" fmla="*/ 408167 h 874716"/>
                    <a:gd name="connsiteX49" fmla="*/ 3630632 w 6858001"/>
                    <a:gd name="connsiteY49" fmla="*/ 421693 h 874716"/>
                    <a:gd name="connsiteX50" fmla="*/ 3734837 w 6858001"/>
                    <a:gd name="connsiteY50" fmla="*/ 441886 h 874716"/>
                    <a:gd name="connsiteX51" fmla="*/ 3754652 w 6858001"/>
                    <a:gd name="connsiteY51" fmla="*/ 442268 h 874716"/>
                    <a:gd name="connsiteX52" fmla="*/ 3822472 w 6858001"/>
                    <a:gd name="connsiteY52" fmla="*/ 433694 h 874716"/>
                    <a:gd name="connsiteX53" fmla="*/ 3885338 w 6858001"/>
                    <a:gd name="connsiteY53" fmla="*/ 428742 h 874716"/>
                    <a:gd name="connsiteX54" fmla="*/ 4043839 w 6858001"/>
                    <a:gd name="connsiteY54" fmla="*/ 444934 h 874716"/>
                    <a:gd name="connsiteX55" fmla="*/ 4165383 w 6858001"/>
                    <a:gd name="connsiteY55" fmla="*/ 441124 h 874716"/>
                    <a:gd name="connsiteX56" fmla="*/ 4221391 w 6858001"/>
                    <a:gd name="connsiteY56" fmla="*/ 444934 h 874716"/>
                    <a:gd name="connsiteX57" fmla="*/ 4253014 w 6858001"/>
                    <a:gd name="connsiteY57" fmla="*/ 450650 h 874716"/>
                    <a:gd name="connsiteX58" fmla="*/ 4324645 w 6858001"/>
                    <a:gd name="connsiteY58" fmla="*/ 490466 h 874716"/>
                    <a:gd name="connsiteX59" fmla="*/ 4363890 w 6858001"/>
                    <a:gd name="connsiteY59" fmla="*/ 499420 h 874716"/>
                    <a:gd name="connsiteX60" fmla="*/ 4482004 w 6858001"/>
                    <a:gd name="connsiteY60" fmla="*/ 498658 h 874716"/>
                    <a:gd name="connsiteX61" fmla="*/ 4659174 w 6858001"/>
                    <a:gd name="connsiteY61" fmla="*/ 438648 h 874716"/>
                    <a:gd name="connsiteX62" fmla="*/ 4677655 w 6858001"/>
                    <a:gd name="connsiteY62" fmla="*/ 430646 h 874716"/>
                    <a:gd name="connsiteX63" fmla="*/ 4767764 w 6858001"/>
                    <a:gd name="connsiteY63" fmla="*/ 420739 h 874716"/>
                    <a:gd name="connsiteX64" fmla="*/ 4828916 w 6858001"/>
                    <a:gd name="connsiteY64" fmla="*/ 434266 h 874716"/>
                    <a:gd name="connsiteX65" fmla="*/ 4912168 w 6858001"/>
                    <a:gd name="connsiteY65" fmla="*/ 462271 h 874716"/>
                    <a:gd name="connsiteX66" fmla="*/ 4987037 w 6858001"/>
                    <a:gd name="connsiteY66" fmla="*/ 485703 h 874716"/>
                    <a:gd name="connsiteX67" fmla="*/ 5041521 w 6858001"/>
                    <a:gd name="connsiteY67" fmla="*/ 512182 h 874716"/>
                    <a:gd name="connsiteX68" fmla="*/ 5166113 w 6858001"/>
                    <a:gd name="connsiteY68" fmla="*/ 531615 h 874716"/>
                    <a:gd name="connsiteX69" fmla="*/ 5179067 w 6858001"/>
                    <a:gd name="connsiteY69" fmla="*/ 534853 h 874716"/>
                    <a:gd name="connsiteX70" fmla="*/ 5272796 w 6858001"/>
                    <a:gd name="connsiteY70" fmla="*/ 511230 h 874716"/>
                    <a:gd name="connsiteX71" fmla="*/ 5385384 w 6858001"/>
                    <a:gd name="connsiteY71" fmla="*/ 487227 h 874716"/>
                    <a:gd name="connsiteX72" fmla="*/ 5425582 w 6858001"/>
                    <a:gd name="connsiteY72" fmla="*/ 495418 h 874716"/>
                    <a:gd name="connsiteX73" fmla="*/ 5480637 w 6858001"/>
                    <a:gd name="connsiteY73" fmla="*/ 507040 h 874716"/>
                    <a:gd name="connsiteX74" fmla="*/ 5531693 w 6858001"/>
                    <a:gd name="connsiteY74" fmla="*/ 500944 h 874716"/>
                    <a:gd name="connsiteX75" fmla="*/ 5562746 w 6858001"/>
                    <a:gd name="connsiteY75" fmla="*/ 500372 h 874716"/>
                    <a:gd name="connsiteX76" fmla="*/ 5704483 w 6858001"/>
                    <a:gd name="connsiteY76" fmla="*/ 571620 h 874716"/>
                    <a:gd name="connsiteX77" fmla="*/ 5740488 w 6858001"/>
                    <a:gd name="connsiteY77" fmla="*/ 577526 h 874716"/>
                    <a:gd name="connsiteX78" fmla="*/ 5760873 w 6858001"/>
                    <a:gd name="connsiteY78" fmla="*/ 586291 h 874716"/>
                    <a:gd name="connsiteX79" fmla="*/ 5883751 w 6858001"/>
                    <a:gd name="connsiteY79" fmla="*/ 674686 h 874716"/>
                    <a:gd name="connsiteX80" fmla="*/ 5935949 w 6858001"/>
                    <a:gd name="connsiteY80" fmla="*/ 692592 h 874716"/>
                    <a:gd name="connsiteX81" fmla="*/ 5993291 w 6858001"/>
                    <a:gd name="connsiteY81" fmla="*/ 688972 h 874716"/>
                    <a:gd name="connsiteX82" fmla="*/ 6026440 w 6858001"/>
                    <a:gd name="connsiteY82" fmla="*/ 682496 h 874716"/>
                    <a:gd name="connsiteX83" fmla="*/ 6108738 w 6858001"/>
                    <a:gd name="connsiteY83" fmla="*/ 626296 h 874716"/>
                    <a:gd name="connsiteX84" fmla="*/ 6155602 w 6858001"/>
                    <a:gd name="connsiteY84" fmla="*/ 628202 h 874716"/>
                    <a:gd name="connsiteX85" fmla="*/ 6228756 w 6858001"/>
                    <a:gd name="connsiteY85" fmla="*/ 666873 h 874716"/>
                    <a:gd name="connsiteX86" fmla="*/ 6361539 w 6858001"/>
                    <a:gd name="connsiteY86" fmla="*/ 684210 h 874716"/>
                    <a:gd name="connsiteX87" fmla="*/ 6428979 w 6858001"/>
                    <a:gd name="connsiteY87" fmla="*/ 630106 h 874716"/>
                    <a:gd name="connsiteX88" fmla="*/ 6463840 w 6858001"/>
                    <a:gd name="connsiteY88" fmla="*/ 578098 h 874716"/>
                    <a:gd name="connsiteX89" fmla="*/ 6564620 w 6858001"/>
                    <a:gd name="connsiteY89" fmla="*/ 517708 h 874716"/>
                    <a:gd name="connsiteX90" fmla="*/ 6588625 w 6858001"/>
                    <a:gd name="connsiteY90" fmla="*/ 540187 h 874716"/>
                    <a:gd name="connsiteX91" fmla="*/ 6662541 w 6858001"/>
                    <a:gd name="connsiteY91" fmla="*/ 549714 h 874716"/>
                    <a:gd name="connsiteX92" fmla="*/ 6742552 w 6858001"/>
                    <a:gd name="connsiteY92" fmla="*/ 548952 h 874716"/>
                    <a:gd name="connsiteX93" fmla="*/ 6812063 w 6858001"/>
                    <a:gd name="connsiteY93" fmla="*/ 568430 h 874716"/>
                    <a:gd name="connsiteX94" fmla="*/ 6858001 w 6858001"/>
                    <a:gd name="connsiteY94" fmla="*/ 562267 h 874716"/>
                    <a:gd name="connsiteX95" fmla="*/ 6858001 w 6858001"/>
                    <a:gd name="connsiteY95" fmla="*/ 734520 h 874716"/>
                    <a:gd name="connsiteX96" fmla="*/ 6815516 w 6858001"/>
                    <a:gd name="connsiteY96" fmla="*/ 744220 h 874716"/>
                    <a:gd name="connsiteX97" fmla="*/ 6748458 w 6858001"/>
                    <a:gd name="connsiteY97" fmla="*/ 763271 h 874716"/>
                    <a:gd name="connsiteX98" fmla="*/ 6584812 w 6858001"/>
                    <a:gd name="connsiteY98" fmla="*/ 784797 h 874716"/>
                    <a:gd name="connsiteX99" fmla="*/ 6415833 w 6858001"/>
                    <a:gd name="connsiteY99" fmla="*/ 805562 h 874716"/>
                    <a:gd name="connsiteX100" fmla="*/ 6323058 w 6858001"/>
                    <a:gd name="connsiteY100" fmla="*/ 812420 h 874716"/>
                    <a:gd name="connsiteX101" fmla="*/ 6242093 w 6858001"/>
                    <a:gd name="connsiteY101" fmla="*/ 823281 h 874716"/>
                    <a:gd name="connsiteX102" fmla="*/ 6171605 w 6858001"/>
                    <a:gd name="connsiteY102" fmla="*/ 830139 h 874716"/>
                    <a:gd name="connsiteX103" fmla="*/ 6059397 w 6858001"/>
                    <a:gd name="connsiteY103" fmla="*/ 844045 h 874716"/>
                    <a:gd name="connsiteX104" fmla="*/ 6012723 w 6858001"/>
                    <a:gd name="connsiteY104" fmla="*/ 847665 h 874716"/>
                    <a:gd name="connsiteX105" fmla="*/ 5902610 w 6858001"/>
                    <a:gd name="connsiteY105" fmla="*/ 847473 h 874716"/>
                    <a:gd name="connsiteX106" fmla="*/ 5864318 w 6858001"/>
                    <a:gd name="connsiteY106" fmla="*/ 845569 h 874716"/>
                    <a:gd name="connsiteX107" fmla="*/ 5790592 w 6858001"/>
                    <a:gd name="connsiteY107" fmla="*/ 821947 h 874716"/>
                    <a:gd name="connsiteX108" fmla="*/ 5781830 w 6858001"/>
                    <a:gd name="connsiteY108" fmla="*/ 820233 h 874716"/>
                    <a:gd name="connsiteX109" fmla="*/ 5733440 w 6858001"/>
                    <a:gd name="connsiteY109" fmla="*/ 810896 h 874716"/>
                    <a:gd name="connsiteX110" fmla="*/ 5706959 w 6858001"/>
                    <a:gd name="connsiteY110" fmla="*/ 807848 h 874716"/>
                    <a:gd name="connsiteX111" fmla="*/ 5606372 w 6858001"/>
                    <a:gd name="connsiteY111" fmla="*/ 788417 h 874716"/>
                    <a:gd name="connsiteX112" fmla="*/ 5548460 w 6858001"/>
                    <a:gd name="connsiteY112" fmla="*/ 779273 h 874716"/>
                    <a:gd name="connsiteX113" fmla="*/ 5501594 w 6858001"/>
                    <a:gd name="connsiteY113" fmla="*/ 780607 h 874716"/>
                    <a:gd name="connsiteX114" fmla="*/ 5419295 w 6858001"/>
                    <a:gd name="connsiteY114" fmla="*/ 782321 h 874716"/>
                    <a:gd name="connsiteX115" fmla="*/ 5393005 w 6858001"/>
                    <a:gd name="connsiteY115" fmla="*/ 786703 h 874716"/>
                    <a:gd name="connsiteX116" fmla="*/ 5274129 w 6858001"/>
                    <a:gd name="connsiteY116" fmla="*/ 774129 h 874716"/>
                    <a:gd name="connsiteX117" fmla="*/ 5206308 w 6858001"/>
                    <a:gd name="connsiteY117" fmla="*/ 773177 h 874716"/>
                    <a:gd name="connsiteX118" fmla="*/ 5129916 w 6858001"/>
                    <a:gd name="connsiteY118" fmla="*/ 757554 h 874716"/>
                    <a:gd name="connsiteX119" fmla="*/ 5107627 w 6858001"/>
                    <a:gd name="connsiteY119" fmla="*/ 758316 h 874716"/>
                    <a:gd name="connsiteX120" fmla="*/ 5082670 w 6858001"/>
                    <a:gd name="connsiteY120" fmla="*/ 759651 h 874716"/>
                    <a:gd name="connsiteX121" fmla="*/ 5006086 w 6858001"/>
                    <a:gd name="connsiteY121" fmla="*/ 760795 h 874716"/>
                    <a:gd name="connsiteX122" fmla="*/ 4959602 w 6858001"/>
                    <a:gd name="connsiteY122" fmla="*/ 766509 h 874716"/>
                    <a:gd name="connsiteX123" fmla="*/ 4871019 w 6858001"/>
                    <a:gd name="connsiteY123" fmla="*/ 763081 h 874716"/>
                    <a:gd name="connsiteX124" fmla="*/ 4838250 w 6858001"/>
                    <a:gd name="connsiteY124" fmla="*/ 768033 h 874716"/>
                    <a:gd name="connsiteX125" fmla="*/ 4755381 w 6858001"/>
                    <a:gd name="connsiteY125" fmla="*/ 768605 h 874716"/>
                    <a:gd name="connsiteX126" fmla="*/ 4681083 w 6858001"/>
                    <a:gd name="connsiteY126" fmla="*/ 765747 h 874716"/>
                    <a:gd name="connsiteX127" fmla="*/ 4609452 w 6858001"/>
                    <a:gd name="connsiteY127" fmla="*/ 767271 h 874716"/>
                    <a:gd name="connsiteX128" fmla="*/ 4558207 w 6858001"/>
                    <a:gd name="connsiteY128" fmla="*/ 773557 h 874716"/>
                    <a:gd name="connsiteX129" fmla="*/ 4502579 w 6858001"/>
                    <a:gd name="connsiteY129" fmla="*/ 777367 h 874716"/>
                    <a:gd name="connsiteX130" fmla="*/ 4349222 w 6858001"/>
                    <a:gd name="connsiteY130" fmla="*/ 800038 h 874716"/>
                    <a:gd name="connsiteX131" fmla="*/ 4320837 w 6858001"/>
                    <a:gd name="connsiteY131" fmla="*/ 794514 h 874716"/>
                    <a:gd name="connsiteX132" fmla="*/ 4159667 w 6858001"/>
                    <a:gd name="connsiteY132" fmla="*/ 789370 h 874716"/>
                    <a:gd name="connsiteX133" fmla="*/ 4124614 w 6858001"/>
                    <a:gd name="connsiteY133" fmla="*/ 789752 h 874716"/>
                    <a:gd name="connsiteX134" fmla="*/ 4030503 w 6858001"/>
                    <a:gd name="connsiteY134" fmla="*/ 767271 h 874716"/>
                    <a:gd name="connsiteX135" fmla="*/ 3885338 w 6858001"/>
                    <a:gd name="connsiteY135" fmla="*/ 802896 h 874716"/>
                    <a:gd name="connsiteX136" fmla="*/ 3749506 w 6858001"/>
                    <a:gd name="connsiteY136" fmla="*/ 847473 h 874716"/>
                    <a:gd name="connsiteX137" fmla="*/ 3732361 w 6858001"/>
                    <a:gd name="connsiteY137" fmla="*/ 853190 h 874716"/>
                    <a:gd name="connsiteX138" fmla="*/ 3683591 w 6858001"/>
                    <a:gd name="connsiteY138" fmla="*/ 862906 h 874716"/>
                    <a:gd name="connsiteX139" fmla="*/ 3623201 w 6858001"/>
                    <a:gd name="connsiteY139" fmla="*/ 866334 h 874716"/>
                    <a:gd name="connsiteX140" fmla="*/ 3546617 w 6858001"/>
                    <a:gd name="connsiteY140" fmla="*/ 874716 h 874716"/>
                    <a:gd name="connsiteX141" fmla="*/ 3485275 w 6858001"/>
                    <a:gd name="connsiteY141" fmla="*/ 864238 h 874716"/>
                    <a:gd name="connsiteX142" fmla="*/ 3399546 w 6858001"/>
                    <a:gd name="connsiteY142" fmla="*/ 848618 h 874716"/>
                    <a:gd name="connsiteX143" fmla="*/ 3318771 w 6858001"/>
                    <a:gd name="connsiteY143" fmla="*/ 833757 h 874716"/>
                    <a:gd name="connsiteX144" fmla="*/ 3293244 w 6858001"/>
                    <a:gd name="connsiteY144" fmla="*/ 851284 h 874716"/>
                    <a:gd name="connsiteX145" fmla="*/ 3253809 w 6858001"/>
                    <a:gd name="connsiteY145" fmla="*/ 866524 h 874716"/>
                    <a:gd name="connsiteX146" fmla="*/ 3209993 w 6858001"/>
                    <a:gd name="connsiteY146" fmla="*/ 848235 h 874716"/>
                    <a:gd name="connsiteX147" fmla="*/ 3107500 w 6858001"/>
                    <a:gd name="connsiteY147" fmla="*/ 810326 h 874716"/>
                    <a:gd name="connsiteX148" fmla="*/ 3042728 w 6858001"/>
                    <a:gd name="connsiteY148" fmla="*/ 808610 h 874716"/>
                    <a:gd name="connsiteX149" fmla="*/ 2901943 w 6858001"/>
                    <a:gd name="connsiteY149" fmla="*/ 792418 h 874716"/>
                    <a:gd name="connsiteX150" fmla="*/ 2809930 w 6858001"/>
                    <a:gd name="connsiteY150" fmla="*/ 769367 h 874716"/>
                    <a:gd name="connsiteX151" fmla="*/ 2743826 w 6858001"/>
                    <a:gd name="connsiteY151" fmla="*/ 743268 h 874716"/>
                    <a:gd name="connsiteX152" fmla="*/ 2649143 w 6858001"/>
                    <a:gd name="connsiteY152" fmla="*/ 709167 h 874716"/>
                    <a:gd name="connsiteX153" fmla="*/ 2554079 w 6858001"/>
                    <a:gd name="connsiteY153" fmla="*/ 691450 h 874716"/>
                    <a:gd name="connsiteX154" fmla="*/ 2485307 w 6858001"/>
                    <a:gd name="connsiteY154" fmla="*/ 669160 h 874716"/>
                    <a:gd name="connsiteX155" fmla="*/ 2401292 w 6858001"/>
                    <a:gd name="connsiteY155" fmla="*/ 653919 h 874716"/>
                    <a:gd name="connsiteX156" fmla="*/ 2330806 w 6858001"/>
                    <a:gd name="connsiteY156" fmla="*/ 653349 h 874716"/>
                    <a:gd name="connsiteX157" fmla="*/ 2220312 w 6858001"/>
                    <a:gd name="connsiteY157" fmla="*/ 656015 h 874716"/>
                    <a:gd name="connsiteX158" fmla="*/ 2085054 w 6858001"/>
                    <a:gd name="connsiteY158" fmla="*/ 609914 h 874716"/>
                    <a:gd name="connsiteX159" fmla="*/ 2030378 w 6858001"/>
                    <a:gd name="connsiteY159" fmla="*/ 599625 h 874716"/>
                    <a:gd name="connsiteX160" fmla="*/ 1978940 w 6858001"/>
                    <a:gd name="connsiteY160" fmla="*/ 594863 h 874716"/>
                    <a:gd name="connsiteX161" fmla="*/ 1869780 w 6858001"/>
                    <a:gd name="connsiteY161" fmla="*/ 564192 h 874716"/>
                    <a:gd name="connsiteX162" fmla="*/ 1825393 w 6858001"/>
                    <a:gd name="connsiteY162" fmla="*/ 554094 h 874716"/>
                    <a:gd name="connsiteX163" fmla="*/ 1763287 w 6858001"/>
                    <a:gd name="connsiteY163" fmla="*/ 554286 h 874716"/>
                    <a:gd name="connsiteX164" fmla="*/ 1650317 w 6858001"/>
                    <a:gd name="connsiteY164" fmla="*/ 540187 h 874716"/>
                    <a:gd name="connsiteX165" fmla="*/ 1537537 w 6858001"/>
                    <a:gd name="connsiteY165" fmla="*/ 499038 h 874716"/>
                    <a:gd name="connsiteX166" fmla="*/ 1489720 w 6858001"/>
                    <a:gd name="connsiteY166" fmla="*/ 503038 h 874716"/>
                    <a:gd name="connsiteX167" fmla="*/ 1472575 w 6858001"/>
                    <a:gd name="connsiteY167" fmla="*/ 502086 h 874716"/>
                    <a:gd name="connsiteX168" fmla="*/ 1318456 w 6858001"/>
                    <a:gd name="connsiteY168" fmla="*/ 479415 h 874716"/>
                    <a:gd name="connsiteX169" fmla="*/ 1303024 w 6858001"/>
                    <a:gd name="connsiteY169" fmla="*/ 476939 h 874716"/>
                    <a:gd name="connsiteX170" fmla="*/ 1230633 w 6858001"/>
                    <a:gd name="connsiteY170" fmla="*/ 456746 h 874716"/>
                    <a:gd name="connsiteX171" fmla="*/ 1048125 w 6858001"/>
                    <a:gd name="connsiteY171" fmla="*/ 444172 h 874716"/>
                    <a:gd name="connsiteX172" fmla="*/ 1036887 w 6858001"/>
                    <a:gd name="connsiteY172" fmla="*/ 442648 h 874716"/>
                    <a:gd name="connsiteX173" fmla="*/ 975733 w 6858001"/>
                    <a:gd name="connsiteY173" fmla="*/ 452744 h 874716"/>
                    <a:gd name="connsiteX174" fmla="*/ 945444 w 6858001"/>
                    <a:gd name="connsiteY174" fmla="*/ 467033 h 874716"/>
                    <a:gd name="connsiteX175" fmla="*/ 898198 w 6858001"/>
                    <a:gd name="connsiteY175" fmla="*/ 481893 h 874716"/>
                    <a:gd name="connsiteX176" fmla="*/ 850189 w 6858001"/>
                    <a:gd name="connsiteY176" fmla="*/ 487417 h 874716"/>
                    <a:gd name="connsiteX177" fmla="*/ 769605 w 6858001"/>
                    <a:gd name="connsiteY177" fmla="*/ 464937 h 874716"/>
                    <a:gd name="connsiteX178" fmla="*/ 740268 w 6858001"/>
                    <a:gd name="connsiteY178" fmla="*/ 462651 h 874716"/>
                    <a:gd name="connsiteX179" fmla="*/ 674923 w 6858001"/>
                    <a:gd name="connsiteY179" fmla="*/ 451792 h 874716"/>
                    <a:gd name="connsiteX180" fmla="*/ 617772 w 6858001"/>
                    <a:gd name="connsiteY180" fmla="*/ 452554 h 874716"/>
                    <a:gd name="connsiteX181" fmla="*/ 571860 w 6858001"/>
                    <a:gd name="connsiteY181" fmla="*/ 469891 h 874716"/>
                    <a:gd name="connsiteX182" fmla="*/ 505182 w 6858001"/>
                    <a:gd name="connsiteY182" fmla="*/ 473319 h 874716"/>
                    <a:gd name="connsiteX183" fmla="*/ 462126 w 6858001"/>
                    <a:gd name="connsiteY183" fmla="*/ 460747 h 874716"/>
                    <a:gd name="connsiteX184" fmla="*/ 453364 w 6858001"/>
                    <a:gd name="connsiteY184" fmla="*/ 459033 h 874716"/>
                    <a:gd name="connsiteX185" fmla="*/ 340774 w 6858001"/>
                    <a:gd name="connsiteY185" fmla="*/ 458268 h 874716"/>
                    <a:gd name="connsiteX186" fmla="*/ 200182 w 6858001"/>
                    <a:gd name="connsiteY186" fmla="*/ 496180 h 874716"/>
                    <a:gd name="connsiteX187" fmla="*/ 176939 w 6858001"/>
                    <a:gd name="connsiteY187" fmla="*/ 504182 h 874716"/>
                    <a:gd name="connsiteX188" fmla="*/ 63587 w 6858001"/>
                    <a:gd name="connsiteY188" fmla="*/ 518088 h 874716"/>
                    <a:gd name="connsiteX189" fmla="*/ 2817 w 6858001"/>
                    <a:gd name="connsiteY189" fmla="*/ 532187 h 874716"/>
                    <a:gd name="connsiteX190" fmla="*/ 0 w 6858001"/>
                    <a:gd name="connsiteY190" fmla="*/ 533314 h 87471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  <a:cxn ang="0">
                      <a:pos x="connsiteX144" y="connsiteY144"/>
                    </a:cxn>
                    <a:cxn ang="0">
                      <a:pos x="connsiteX145" y="connsiteY145"/>
                    </a:cxn>
                    <a:cxn ang="0">
                      <a:pos x="connsiteX146" y="connsiteY146"/>
                    </a:cxn>
                    <a:cxn ang="0">
                      <a:pos x="connsiteX147" y="connsiteY147"/>
                    </a:cxn>
                    <a:cxn ang="0">
                      <a:pos x="connsiteX148" y="connsiteY148"/>
                    </a:cxn>
                    <a:cxn ang="0">
                      <a:pos x="connsiteX149" y="connsiteY149"/>
                    </a:cxn>
                    <a:cxn ang="0">
                      <a:pos x="connsiteX150" y="connsiteY150"/>
                    </a:cxn>
                    <a:cxn ang="0">
                      <a:pos x="connsiteX151" y="connsiteY151"/>
                    </a:cxn>
                    <a:cxn ang="0">
                      <a:pos x="connsiteX152" y="connsiteY152"/>
                    </a:cxn>
                    <a:cxn ang="0">
                      <a:pos x="connsiteX153" y="connsiteY153"/>
                    </a:cxn>
                    <a:cxn ang="0">
                      <a:pos x="connsiteX154" y="connsiteY154"/>
                    </a:cxn>
                    <a:cxn ang="0">
                      <a:pos x="connsiteX155" y="connsiteY155"/>
                    </a:cxn>
                    <a:cxn ang="0">
                      <a:pos x="connsiteX156" y="connsiteY156"/>
                    </a:cxn>
                    <a:cxn ang="0">
                      <a:pos x="connsiteX157" y="connsiteY157"/>
                    </a:cxn>
                    <a:cxn ang="0">
                      <a:pos x="connsiteX158" y="connsiteY158"/>
                    </a:cxn>
                    <a:cxn ang="0">
                      <a:pos x="connsiteX159" y="connsiteY159"/>
                    </a:cxn>
                    <a:cxn ang="0">
                      <a:pos x="connsiteX160" y="connsiteY160"/>
                    </a:cxn>
                    <a:cxn ang="0">
                      <a:pos x="connsiteX161" y="connsiteY161"/>
                    </a:cxn>
                    <a:cxn ang="0">
                      <a:pos x="connsiteX162" y="connsiteY162"/>
                    </a:cxn>
                    <a:cxn ang="0">
                      <a:pos x="connsiteX163" y="connsiteY163"/>
                    </a:cxn>
                    <a:cxn ang="0">
                      <a:pos x="connsiteX164" y="connsiteY164"/>
                    </a:cxn>
                    <a:cxn ang="0">
                      <a:pos x="connsiteX165" y="connsiteY165"/>
                    </a:cxn>
                    <a:cxn ang="0">
                      <a:pos x="connsiteX166" y="connsiteY166"/>
                    </a:cxn>
                    <a:cxn ang="0">
                      <a:pos x="connsiteX167" y="connsiteY167"/>
                    </a:cxn>
                    <a:cxn ang="0">
                      <a:pos x="connsiteX168" y="connsiteY168"/>
                    </a:cxn>
                    <a:cxn ang="0">
                      <a:pos x="connsiteX169" y="connsiteY169"/>
                    </a:cxn>
                    <a:cxn ang="0">
                      <a:pos x="connsiteX170" y="connsiteY170"/>
                    </a:cxn>
                    <a:cxn ang="0">
                      <a:pos x="connsiteX171" y="connsiteY171"/>
                    </a:cxn>
                    <a:cxn ang="0">
                      <a:pos x="connsiteX172" y="connsiteY172"/>
                    </a:cxn>
                    <a:cxn ang="0">
                      <a:pos x="connsiteX173" y="connsiteY173"/>
                    </a:cxn>
                    <a:cxn ang="0">
                      <a:pos x="connsiteX174" y="connsiteY174"/>
                    </a:cxn>
                    <a:cxn ang="0">
                      <a:pos x="connsiteX175" y="connsiteY175"/>
                    </a:cxn>
                    <a:cxn ang="0">
                      <a:pos x="connsiteX176" y="connsiteY176"/>
                    </a:cxn>
                    <a:cxn ang="0">
                      <a:pos x="connsiteX177" y="connsiteY177"/>
                    </a:cxn>
                    <a:cxn ang="0">
                      <a:pos x="connsiteX178" y="connsiteY178"/>
                    </a:cxn>
                    <a:cxn ang="0">
                      <a:pos x="connsiteX179" y="connsiteY179"/>
                    </a:cxn>
                    <a:cxn ang="0">
                      <a:pos x="connsiteX180" y="connsiteY180"/>
                    </a:cxn>
                    <a:cxn ang="0">
                      <a:pos x="connsiteX181" y="connsiteY181"/>
                    </a:cxn>
                    <a:cxn ang="0">
                      <a:pos x="connsiteX182" y="connsiteY182"/>
                    </a:cxn>
                    <a:cxn ang="0">
                      <a:pos x="connsiteX183" y="connsiteY183"/>
                    </a:cxn>
                    <a:cxn ang="0">
                      <a:pos x="connsiteX184" y="connsiteY184"/>
                    </a:cxn>
                    <a:cxn ang="0">
                      <a:pos x="connsiteX185" y="connsiteY185"/>
                    </a:cxn>
                    <a:cxn ang="0">
                      <a:pos x="connsiteX186" y="connsiteY186"/>
                    </a:cxn>
                    <a:cxn ang="0">
                      <a:pos x="connsiteX187" y="connsiteY187"/>
                    </a:cxn>
                    <a:cxn ang="0">
                      <a:pos x="connsiteX188" y="connsiteY188"/>
                    </a:cxn>
                    <a:cxn ang="0">
                      <a:pos x="connsiteX189" y="connsiteY189"/>
                    </a:cxn>
                    <a:cxn ang="0">
                      <a:pos x="connsiteX190" y="connsiteY190"/>
                    </a:cxn>
                  </a:cxnLst>
                  <a:rect l="l" t="t" r="r" b="b"/>
                  <a:pathLst>
                    <a:path w="6858001" h="874716">
                      <a:moveTo>
                        <a:pt x="0" y="533314"/>
                      </a:moveTo>
                      <a:lnTo>
                        <a:pt x="0" y="69206"/>
                      </a:lnTo>
                      <a:lnTo>
                        <a:pt x="21486" y="71924"/>
                      </a:lnTo>
                      <a:cubicBezTo>
                        <a:pt x="92546" y="60493"/>
                        <a:pt x="159604" y="87354"/>
                        <a:pt x="228948" y="88116"/>
                      </a:cubicBezTo>
                      <a:cubicBezTo>
                        <a:pt x="260382" y="88496"/>
                        <a:pt x="291435" y="94592"/>
                        <a:pt x="313533" y="62779"/>
                      </a:cubicBezTo>
                      <a:cubicBezTo>
                        <a:pt x="316389" y="58587"/>
                        <a:pt x="330298" y="60873"/>
                        <a:pt x="338870" y="62207"/>
                      </a:cubicBezTo>
                      <a:cubicBezTo>
                        <a:pt x="357921" y="65066"/>
                        <a:pt x="376781" y="72304"/>
                        <a:pt x="395640" y="72114"/>
                      </a:cubicBezTo>
                      <a:cubicBezTo>
                        <a:pt x="434695" y="71924"/>
                        <a:pt x="473939" y="68876"/>
                        <a:pt x="512802" y="65446"/>
                      </a:cubicBezTo>
                      <a:cubicBezTo>
                        <a:pt x="527470" y="64112"/>
                        <a:pt x="541569" y="58969"/>
                        <a:pt x="556047" y="55349"/>
                      </a:cubicBezTo>
                      <a:cubicBezTo>
                        <a:pt x="564048" y="53253"/>
                        <a:pt x="572622" y="47729"/>
                        <a:pt x="580050" y="48871"/>
                      </a:cubicBezTo>
                      <a:cubicBezTo>
                        <a:pt x="623106" y="55539"/>
                        <a:pt x="662541" y="39157"/>
                        <a:pt x="703308" y="30964"/>
                      </a:cubicBezTo>
                      <a:cubicBezTo>
                        <a:pt x="722169" y="27154"/>
                        <a:pt x="739886" y="18010"/>
                        <a:pt x="758174" y="11724"/>
                      </a:cubicBezTo>
                      <a:cubicBezTo>
                        <a:pt x="762936" y="10008"/>
                        <a:pt x="768271" y="8484"/>
                        <a:pt x="773035" y="8866"/>
                      </a:cubicBezTo>
                      <a:cubicBezTo>
                        <a:pt x="800276" y="11152"/>
                        <a:pt x="827329" y="14390"/>
                        <a:pt x="854379" y="16866"/>
                      </a:cubicBezTo>
                      <a:cubicBezTo>
                        <a:pt x="878956" y="19152"/>
                        <a:pt x="903722" y="19914"/>
                        <a:pt x="915343" y="47919"/>
                      </a:cubicBezTo>
                      <a:cubicBezTo>
                        <a:pt x="917059" y="52301"/>
                        <a:pt x="922773" y="55539"/>
                        <a:pt x="927155" y="58397"/>
                      </a:cubicBezTo>
                      <a:cubicBezTo>
                        <a:pt x="994785" y="102405"/>
                        <a:pt x="1030980" y="101261"/>
                        <a:pt x="1097087" y="54777"/>
                      </a:cubicBezTo>
                      <a:cubicBezTo>
                        <a:pt x="1103945" y="50015"/>
                        <a:pt x="1118613" y="46585"/>
                        <a:pt x="1123185" y="50395"/>
                      </a:cubicBezTo>
                      <a:cubicBezTo>
                        <a:pt x="1162049" y="82020"/>
                        <a:pt x="1204532" y="78590"/>
                        <a:pt x="1249302" y="68684"/>
                      </a:cubicBezTo>
                      <a:cubicBezTo>
                        <a:pt x="1260922" y="66018"/>
                        <a:pt x="1277307" y="66018"/>
                        <a:pt x="1286069" y="72304"/>
                      </a:cubicBezTo>
                      <a:cubicBezTo>
                        <a:pt x="1327790" y="101451"/>
                        <a:pt x="1372560" y="97261"/>
                        <a:pt x="1417899" y="88688"/>
                      </a:cubicBezTo>
                      <a:cubicBezTo>
                        <a:pt x="1424948" y="87354"/>
                        <a:pt x="1433522" y="80114"/>
                        <a:pt x="1436568" y="73448"/>
                      </a:cubicBezTo>
                      <a:cubicBezTo>
                        <a:pt x="1447428" y="49825"/>
                        <a:pt x="1467813" y="41823"/>
                        <a:pt x="1490292" y="35154"/>
                      </a:cubicBezTo>
                      <a:cubicBezTo>
                        <a:pt x="1525727" y="24296"/>
                        <a:pt x="1560588" y="11532"/>
                        <a:pt x="1596213" y="1245"/>
                      </a:cubicBezTo>
                      <a:cubicBezTo>
                        <a:pt x="1604978" y="-1231"/>
                        <a:pt x="1615836" y="293"/>
                        <a:pt x="1624980" y="3150"/>
                      </a:cubicBezTo>
                      <a:cubicBezTo>
                        <a:pt x="1656223" y="12866"/>
                        <a:pt x="1676036" y="37251"/>
                        <a:pt x="1697753" y="59731"/>
                      </a:cubicBezTo>
                      <a:cubicBezTo>
                        <a:pt x="1707279" y="69638"/>
                        <a:pt x="1720423" y="76686"/>
                        <a:pt x="1733188" y="82400"/>
                      </a:cubicBezTo>
                      <a:cubicBezTo>
                        <a:pt x="1766335" y="97071"/>
                        <a:pt x="1800246" y="110215"/>
                        <a:pt x="1833775" y="124121"/>
                      </a:cubicBezTo>
                      <a:cubicBezTo>
                        <a:pt x="1837013" y="125455"/>
                        <a:pt x="1839679" y="128884"/>
                        <a:pt x="1842158" y="131742"/>
                      </a:cubicBezTo>
                      <a:cubicBezTo>
                        <a:pt x="1866922" y="161843"/>
                        <a:pt x="1891497" y="192132"/>
                        <a:pt x="1916454" y="222233"/>
                      </a:cubicBezTo>
                      <a:cubicBezTo>
                        <a:pt x="1921216" y="227947"/>
                        <a:pt x="1928076" y="232139"/>
                        <a:pt x="1933219" y="237663"/>
                      </a:cubicBezTo>
                      <a:cubicBezTo>
                        <a:pt x="1940459" y="245283"/>
                        <a:pt x="1949603" y="252524"/>
                        <a:pt x="1953413" y="261668"/>
                      </a:cubicBezTo>
                      <a:cubicBezTo>
                        <a:pt x="1965224" y="290433"/>
                        <a:pt x="1987894" y="302817"/>
                        <a:pt x="2016469" y="308151"/>
                      </a:cubicBezTo>
                      <a:cubicBezTo>
                        <a:pt x="2042570" y="313104"/>
                        <a:pt x="2068669" y="317296"/>
                        <a:pt x="2094578" y="323010"/>
                      </a:cubicBezTo>
                      <a:cubicBezTo>
                        <a:pt x="2126201" y="329868"/>
                        <a:pt x="2157636" y="337298"/>
                        <a:pt x="2188879" y="345681"/>
                      </a:cubicBezTo>
                      <a:cubicBezTo>
                        <a:pt x="2202404" y="349301"/>
                        <a:pt x="2216692" y="353491"/>
                        <a:pt x="2228314" y="360921"/>
                      </a:cubicBezTo>
                      <a:cubicBezTo>
                        <a:pt x="2260890" y="381496"/>
                        <a:pt x="2295753" y="395402"/>
                        <a:pt x="2334044" y="389878"/>
                      </a:cubicBezTo>
                      <a:cubicBezTo>
                        <a:pt x="2364715" y="385496"/>
                        <a:pt x="2390434" y="396736"/>
                        <a:pt x="2409485" y="414263"/>
                      </a:cubicBezTo>
                      <a:cubicBezTo>
                        <a:pt x="2444158" y="446078"/>
                        <a:pt x="2481305" y="438838"/>
                        <a:pt x="2518264" y="428552"/>
                      </a:cubicBezTo>
                      <a:cubicBezTo>
                        <a:pt x="2537315" y="423217"/>
                        <a:pt x="2552935" y="423979"/>
                        <a:pt x="2571034" y="429122"/>
                      </a:cubicBezTo>
                      <a:cubicBezTo>
                        <a:pt x="2612945" y="441124"/>
                        <a:pt x="2640950" y="473701"/>
                        <a:pt x="2668001" y="502276"/>
                      </a:cubicBezTo>
                      <a:cubicBezTo>
                        <a:pt x="2691054" y="526661"/>
                        <a:pt x="2716963" y="540377"/>
                        <a:pt x="2745348" y="550666"/>
                      </a:cubicBezTo>
                      <a:cubicBezTo>
                        <a:pt x="2781163" y="563810"/>
                        <a:pt x="2809548" y="558858"/>
                        <a:pt x="2826694" y="527233"/>
                      </a:cubicBezTo>
                      <a:cubicBezTo>
                        <a:pt x="2831457" y="518278"/>
                        <a:pt x="2839839" y="507800"/>
                        <a:pt x="2848793" y="505134"/>
                      </a:cubicBezTo>
                      <a:cubicBezTo>
                        <a:pt x="2892037" y="491800"/>
                        <a:pt x="2935854" y="472367"/>
                        <a:pt x="2982148" y="484179"/>
                      </a:cubicBezTo>
                      <a:cubicBezTo>
                        <a:pt x="3046158" y="500372"/>
                        <a:pt x="3108644" y="499420"/>
                        <a:pt x="3172654" y="483417"/>
                      </a:cubicBezTo>
                      <a:cubicBezTo>
                        <a:pt x="3276480" y="457508"/>
                        <a:pt x="3380305" y="430076"/>
                        <a:pt x="3489467" y="435790"/>
                      </a:cubicBezTo>
                      <a:cubicBezTo>
                        <a:pt x="3507563" y="436742"/>
                        <a:pt x="3529090" y="425121"/>
                        <a:pt x="3544713" y="413691"/>
                      </a:cubicBezTo>
                      <a:cubicBezTo>
                        <a:pt x="3574622" y="391974"/>
                        <a:pt x="3573288" y="390258"/>
                        <a:pt x="3606817" y="408167"/>
                      </a:cubicBezTo>
                      <a:cubicBezTo>
                        <a:pt x="3614819" y="412549"/>
                        <a:pt x="3624725" y="415215"/>
                        <a:pt x="3630632" y="421693"/>
                      </a:cubicBezTo>
                      <a:cubicBezTo>
                        <a:pt x="3660731" y="454650"/>
                        <a:pt x="3697880" y="446648"/>
                        <a:pt x="3734837" y="441886"/>
                      </a:cubicBezTo>
                      <a:cubicBezTo>
                        <a:pt x="3741315" y="440934"/>
                        <a:pt x="3749125" y="439600"/>
                        <a:pt x="3754652" y="442268"/>
                      </a:cubicBezTo>
                      <a:cubicBezTo>
                        <a:pt x="3779607" y="454268"/>
                        <a:pt x="3800753" y="450078"/>
                        <a:pt x="3822472" y="433694"/>
                      </a:cubicBezTo>
                      <a:cubicBezTo>
                        <a:pt x="3841331" y="419597"/>
                        <a:pt x="3863049" y="411215"/>
                        <a:pt x="3885338" y="428742"/>
                      </a:cubicBezTo>
                      <a:cubicBezTo>
                        <a:pt x="3934870" y="467605"/>
                        <a:pt x="3987829" y="469509"/>
                        <a:pt x="4043839" y="444934"/>
                      </a:cubicBezTo>
                      <a:cubicBezTo>
                        <a:pt x="4083845" y="427407"/>
                        <a:pt x="4123280" y="423407"/>
                        <a:pt x="4165383" y="441124"/>
                      </a:cubicBezTo>
                      <a:cubicBezTo>
                        <a:pt x="4181576" y="447982"/>
                        <a:pt x="4202531" y="443410"/>
                        <a:pt x="4221391" y="444934"/>
                      </a:cubicBezTo>
                      <a:cubicBezTo>
                        <a:pt x="4232060" y="445696"/>
                        <a:pt x="4243872" y="445886"/>
                        <a:pt x="4253014" y="450650"/>
                      </a:cubicBezTo>
                      <a:cubicBezTo>
                        <a:pt x="4277401" y="462843"/>
                        <a:pt x="4300070" y="478463"/>
                        <a:pt x="4324645" y="490466"/>
                      </a:cubicBezTo>
                      <a:cubicBezTo>
                        <a:pt x="4336457" y="496180"/>
                        <a:pt x="4350554" y="499228"/>
                        <a:pt x="4363890" y="499420"/>
                      </a:cubicBezTo>
                      <a:cubicBezTo>
                        <a:pt x="4403325" y="500372"/>
                        <a:pt x="4442761" y="500372"/>
                        <a:pt x="4482004" y="498658"/>
                      </a:cubicBezTo>
                      <a:cubicBezTo>
                        <a:pt x="4546776" y="495990"/>
                        <a:pt x="4612500" y="495418"/>
                        <a:pt x="4659174" y="438648"/>
                      </a:cubicBezTo>
                      <a:cubicBezTo>
                        <a:pt x="4662986" y="434076"/>
                        <a:pt x="4671176" y="431408"/>
                        <a:pt x="4677655" y="430646"/>
                      </a:cubicBezTo>
                      <a:cubicBezTo>
                        <a:pt x="4707564" y="427027"/>
                        <a:pt x="4738235" y="426645"/>
                        <a:pt x="4767764" y="420739"/>
                      </a:cubicBezTo>
                      <a:cubicBezTo>
                        <a:pt x="4791386" y="415977"/>
                        <a:pt x="4811009" y="417501"/>
                        <a:pt x="4828916" y="434266"/>
                      </a:cubicBezTo>
                      <a:cubicBezTo>
                        <a:pt x="4852348" y="456364"/>
                        <a:pt x="4880925" y="469319"/>
                        <a:pt x="4912168" y="462271"/>
                      </a:cubicBezTo>
                      <a:cubicBezTo>
                        <a:pt x="4943409" y="455412"/>
                        <a:pt x="4963984" y="470271"/>
                        <a:pt x="4987037" y="485703"/>
                      </a:cubicBezTo>
                      <a:cubicBezTo>
                        <a:pt x="5003801" y="496942"/>
                        <a:pt x="5022852" y="511040"/>
                        <a:pt x="5041521" y="512182"/>
                      </a:cubicBezTo>
                      <a:cubicBezTo>
                        <a:pt x="5083814" y="514658"/>
                        <a:pt x="5120201" y="553904"/>
                        <a:pt x="5166113" y="531615"/>
                      </a:cubicBezTo>
                      <a:cubicBezTo>
                        <a:pt x="5169161" y="530091"/>
                        <a:pt x="5174685" y="533901"/>
                        <a:pt x="5179067" y="534853"/>
                      </a:cubicBezTo>
                      <a:cubicBezTo>
                        <a:pt x="5214121" y="542093"/>
                        <a:pt x="5247078" y="535043"/>
                        <a:pt x="5272796" y="511230"/>
                      </a:cubicBezTo>
                      <a:cubicBezTo>
                        <a:pt x="5306516" y="480177"/>
                        <a:pt x="5343855" y="477129"/>
                        <a:pt x="5385384" y="487227"/>
                      </a:cubicBezTo>
                      <a:cubicBezTo>
                        <a:pt x="5398721" y="490466"/>
                        <a:pt x="5412057" y="492752"/>
                        <a:pt x="5425582" y="495418"/>
                      </a:cubicBezTo>
                      <a:cubicBezTo>
                        <a:pt x="5443870" y="499228"/>
                        <a:pt x="5462351" y="503230"/>
                        <a:pt x="5480637" y="507040"/>
                      </a:cubicBezTo>
                      <a:cubicBezTo>
                        <a:pt x="5498356" y="510850"/>
                        <a:pt x="5517979" y="517326"/>
                        <a:pt x="5531693" y="500944"/>
                      </a:cubicBezTo>
                      <a:cubicBezTo>
                        <a:pt x="5543506" y="486845"/>
                        <a:pt x="5551888" y="488179"/>
                        <a:pt x="5562746" y="500372"/>
                      </a:cubicBezTo>
                      <a:cubicBezTo>
                        <a:pt x="5600467" y="543045"/>
                        <a:pt x="5646189" y="569716"/>
                        <a:pt x="5704483" y="571620"/>
                      </a:cubicBezTo>
                      <a:cubicBezTo>
                        <a:pt x="5716485" y="572002"/>
                        <a:pt x="5728678" y="574668"/>
                        <a:pt x="5740488" y="577526"/>
                      </a:cubicBezTo>
                      <a:cubicBezTo>
                        <a:pt x="5747728" y="579241"/>
                        <a:pt x="5756493" y="581147"/>
                        <a:pt x="5760873" y="586291"/>
                      </a:cubicBezTo>
                      <a:cubicBezTo>
                        <a:pt x="5794974" y="625534"/>
                        <a:pt x="5837457" y="652777"/>
                        <a:pt x="5883751" y="674686"/>
                      </a:cubicBezTo>
                      <a:cubicBezTo>
                        <a:pt x="5900323" y="682496"/>
                        <a:pt x="5918042" y="690306"/>
                        <a:pt x="5935949" y="692592"/>
                      </a:cubicBezTo>
                      <a:cubicBezTo>
                        <a:pt x="5954617" y="694878"/>
                        <a:pt x="5974240" y="691068"/>
                        <a:pt x="5993291" y="688972"/>
                      </a:cubicBezTo>
                      <a:cubicBezTo>
                        <a:pt x="6004531" y="687830"/>
                        <a:pt x="6017485" y="688020"/>
                        <a:pt x="6026440" y="682496"/>
                      </a:cubicBezTo>
                      <a:cubicBezTo>
                        <a:pt x="6054825" y="665159"/>
                        <a:pt x="6082258" y="646491"/>
                        <a:pt x="6108738" y="626296"/>
                      </a:cubicBezTo>
                      <a:cubicBezTo>
                        <a:pt x="6131409" y="608960"/>
                        <a:pt x="6135981" y="606483"/>
                        <a:pt x="6155602" y="628202"/>
                      </a:cubicBezTo>
                      <a:cubicBezTo>
                        <a:pt x="6175797" y="650491"/>
                        <a:pt x="6200944" y="662111"/>
                        <a:pt x="6228756" y="666873"/>
                      </a:cubicBezTo>
                      <a:cubicBezTo>
                        <a:pt x="6272764" y="674304"/>
                        <a:pt x="6317151" y="680590"/>
                        <a:pt x="6361539" y="684210"/>
                      </a:cubicBezTo>
                      <a:cubicBezTo>
                        <a:pt x="6401736" y="687448"/>
                        <a:pt x="6420977" y="669922"/>
                        <a:pt x="6428979" y="630106"/>
                      </a:cubicBezTo>
                      <a:cubicBezTo>
                        <a:pt x="6433551" y="608007"/>
                        <a:pt x="6439458" y="584003"/>
                        <a:pt x="6463840" y="578098"/>
                      </a:cubicBezTo>
                      <a:cubicBezTo>
                        <a:pt x="6503658" y="568572"/>
                        <a:pt x="6544997" y="564382"/>
                        <a:pt x="6564620" y="517708"/>
                      </a:cubicBezTo>
                      <a:cubicBezTo>
                        <a:pt x="6575478" y="527995"/>
                        <a:pt x="6582146" y="534091"/>
                        <a:pt x="6588625" y="540187"/>
                      </a:cubicBezTo>
                      <a:cubicBezTo>
                        <a:pt x="6606531" y="557142"/>
                        <a:pt x="6643678" y="564382"/>
                        <a:pt x="6662541" y="549714"/>
                      </a:cubicBezTo>
                      <a:cubicBezTo>
                        <a:pt x="6690354" y="528377"/>
                        <a:pt x="6715883" y="532377"/>
                        <a:pt x="6742552" y="548952"/>
                      </a:cubicBezTo>
                      <a:cubicBezTo>
                        <a:pt x="6764841" y="562668"/>
                        <a:pt x="6788417" y="567954"/>
                        <a:pt x="6812063" y="568430"/>
                      </a:cubicBezTo>
                      <a:lnTo>
                        <a:pt x="6858001" y="562267"/>
                      </a:lnTo>
                      <a:lnTo>
                        <a:pt x="6858001" y="734520"/>
                      </a:lnTo>
                      <a:lnTo>
                        <a:pt x="6815516" y="744220"/>
                      </a:lnTo>
                      <a:cubicBezTo>
                        <a:pt x="6793035" y="749744"/>
                        <a:pt x="6771319" y="759651"/>
                        <a:pt x="6748458" y="763271"/>
                      </a:cubicBezTo>
                      <a:cubicBezTo>
                        <a:pt x="6694164" y="771843"/>
                        <a:pt x="6639488" y="777939"/>
                        <a:pt x="6584812" y="784797"/>
                      </a:cubicBezTo>
                      <a:cubicBezTo>
                        <a:pt x="6528424" y="791846"/>
                        <a:pt x="6472225" y="799276"/>
                        <a:pt x="6415833" y="805562"/>
                      </a:cubicBezTo>
                      <a:cubicBezTo>
                        <a:pt x="6384972" y="808802"/>
                        <a:pt x="6353919" y="809372"/>
                        <a:pt x="6323058" y="812420"/>
                      </a:cubicBezTo>
                      <a:cubicBezTo>
                        <a:pt x="6296005" y="815088"/>
                        <a:pt x="6269144" y="820041"/>
                        <a:pt x="6242093" y="823281"/>
                      </a:cubicBezTo>
                      <a:cubicBezTo>
                        <a:pt x="6218660" y="825947"/>
                        <a:pt x="6195037" y="827471"/>
                        <a:pt x="6171605" y="830139"/>
                      </a:cubicBezTo>
                      <a:cubicBezTo>
                        <a:pt x="6134075" y="834519"/>
                        <a:pt x="6096736" y="839473"/>
                        <a:pt x="6059397" y="844045"/>
                      </a:cubicBezTo>
                      <a:cubicBezTo>
                        <a:pt x="6043776" y="845759"/>
                        <a:pt x="6027392" y="850522"/>
                        <a:pt x="6012723" y="847665"/>
                      </a:cubicBezTo>
                      <a:cubicBezTo>
                        <a:pt x="5975764" y="840425"/>
                        <a:pt x="5939377" y="842521"/>
                        <a:pt x="5902610" y="847473"/>
                      </a:cubicBezTo>
                      <a:cubicBezTo>
                        <a:pt x="5890037" y="849190"/>
                        <a:pt x="5876511" y="848808"/>
                        <a:pt x="5864318" y="845569"/>
                      </a:cubicBezTo>
                      <a:cubicBezTo>
                        <a:pt x="5839361" y="839091"/>
                        <a:pt x="5815169" y="829947"/>
                        <a:pt x="5790592" y="821947"/>
                      </a:cubicBezTo>
                      <a:cubicBezTo>
                        <a:pt x="5787924" y="820995"/>
                        <a:pt x="5784686" y="820803"/>
                        <a:pt x="5781830" y="820233"/>
                      </a:cubicBezTo>
                      <a:cubicBezTo>
                        <a:pt x="5765635" y="816992"/>
                        <a:pt x="5749634" y="813754"/>
                        <a:pt x="5733440" y="810896"/>
                      </a:cubicBezTo>
                      <a:cubicBezTo>
                        <a:pt x="5724678" y="809372"/>
                        <a:pt x="5715723" y="809182"/>
                        <a:pt x="5706959" y="807848"/>
                      </a:cubicBezTo>
                      <a:cubicBezTo>
                        <a:pt x="5673050" y="802514"/>
                        <a:pt x="5635711" y="811468"/>
                        <a:pt x="5606372" y="788417"/>
                      </a:cubicBezTo>
                      <a:cubicBezTo>
                        <a:pt x="5587321" y="773557"/>
                        <a:pt x="5568842" y="776987"/>
                        <a:pt x="5548460" y="779273"/>
                      </a:cubicBezTo>
                      <a:cubicBezTo>
                        <a:pt x="5533027" y="780987"/>
                        <a:pt x="5517215" y="780415"/>
                        <a:pt x="5501594" y="780607"/>
                      </a:cubicBezTo>
                      <a:cubicBezTo>
                        <a:pt x="5474161" y="781177"/>
                        <a:pt x="5446728" y="781369"/>
                        <a:pt x="5419295" y="782321"/>
                      </a:cubicBezTo>
                      <a:cubicBezTo>
                        <a:pt x="5410531" y="782701"/>
                        <a:pt x="5401579" y="787465"/>
                        <a:pt x="5393005" y="786703"/>
                      </a:cubicBezTo>
                      <a:cubicBezTo>
                        <a:pt x="5353379" y="783083"/>
                        <a:pt x="5313754" y="777367"/>
                        <a:pt x="5274129" y="774129"/>
                      </a:cubicBezTo>
                      <a:cubicBezTo>
                        <a:pt x="5251650" y="772225"/>
                        <a:pt x="5228597" y="775843"/>
                        <a:pt x="5206308" y="773177"/>
                      </a:cubicBezTo>
                      <a:cubicBezTo>
                        <a:pt x="5180591" y="770129"/>
                        <a:pt x="5155445" y="762319"/>
                        <a:pt x="5129916" y="757554"/>
                      </a:cubicBezTo>
                      <a:cubicBezTo>
                        <a:pt x="5122867" y="756222"/>
                        <a:pt x="5115057" y="757936"/>
                        <a:pt x="5107627" y="758316"/>
                      </a:cubicBezTo>
                      <a:cubicBezTo>
                        <a:pt x="5099245" y="758699"/>
                        <a:pt x="5091052" y="759461"/>
                        <a:pt x="5082670" y="759651"/>
                      </a:cubicBezTo>
                      <a:cubicBezTo>
                        <a:pt x="5057141" y="760033"/>
                        <a:pt x="5031614" y="759461"/>
                        <a:pt x="5006086" y="760795"/>
                      </a:cubicBezTo>
                      <a:cubicBezTo>
                        <a:pt x="4990465" y="761557"/>
                        <a:pt x="4974082" y="769367"/>
                        <a:pt x="4959602" y="766509"/>
                      </a:cubicBezTo>
                      <a:cubicBezTo>
                        <a:pt x="4930075" y="760985"/>
                        <a:pt x="4900546" y="773367"/>
                        <a:pt x="4871019" y="763081"/>
                      </a:cubicBezTo>
                      <a:cubicBezTo>
                        <a:pt x="4861873" y="760033"/>
                        <a:pt x="4849300" y="767653"/>
                        <a:pt x="4838250" y="768033"/>
                      </a:cubicBezTo>
                      <a:cubicBezTo>
                        <a:pt x="4810627" y="768985"/>
                        <a:pt x="4783004" y="768795"/>
                        <a:pt x="4755381" y="768605"/>
                      </a:cubicBezTo>
                      <a:cubicBezTo>
                        <a:pt x="4730614" y="768415"/>
                        <a:pt x="4704895" y="771081"/>
                        <a:pt x="4681083" y="765747"/>
                      </a:cubicBezTo>
                      <a:cubicBezTo>
                        <a:pt x="4656126" y="760033"/>
                        <a:pt x="4633647" y="760795"/>
                        <a:pt x="4609452" y="767271"/>
                      </a:cubicBezTo>
                      <a:cubicBezTo>
                        <a:pt x="4592878" y="771653"/>
                        <a:pt x="4575351" y="772225"/>
                        <a:pt x="4558207" y="773557"/>
                      </a:cubicBezTo>
                      <a:cubicBezTo>
                        <a:pt x="4539728" y="775081"/>
                        <a:pt x="4519343" y="771081"/>
                        <a:pt x="4502579" y="777367"/>
                      </a:cubicBezTo>
                      <a:cubicBezTo>
                        <a:pt x="4452665" y="796038"/>
                        <a:pt x="4401419" y="800038"/>
                        <a:pt x="4349222" y="800038"/>
                      </a:cubicBezTo>
                      <a:cubicBezTo>
                        <a:pt x="4339695" y="800038"/>
                        <a:pt x="4329979" y="797372"/>
                        <a:pt x="4320837" y="794514"/>
                      </a:cubicBezTo>
                      <a:cubicBezTo>
                        <a:pt x="4267493" y="777367"/>
                        <a:pt x="4213961" y="778891"/>
                        <a:pt x="4159667" y="789370"/>
                      </a:cubicBezTo>
                      <a:cubicBezTo>
                        <a:pt x="4148427" y="791656"/>
                        <a:pt x="4135854" y="792038"/>
                        <a:pt x="4124614" y="789752"/>
                      </a:cubicBezTo>
                      <a:cubicBezTo>
                        <a:pt x="4092989" y="783083"/>
                        <a:pt x="4062318" y="772033"/>
                        <a:pt x="4030503" y="767271"/>
                      </a:cubicBezTo>
                      <a:cubicBezTo>
                        <a:pt x="3977925" y="759461"/>
                        <a:pt x="3932394" y="785749"/>
                        <a:pt x="3885338" y="802896"/>
                      </a:cubicBezTo>
                      <a:cubicBezTo>
                        <a:pt x="3840569" y="819089"/>
                        <a:pt x="3802467" y="855666"/>
                        <a:pt x="3749506" y="847473"/>
                      </a:cubicBezTo>
                      <a:cubicBezTo>
                        <a:pt x="3744173" y="846711"/>
                        <a:pt x="3738267" y="851856"/>
                        <a:pt x="3732361" y="853190"/>
                      </a:cubicBezTo>
                      <a:cubicBezTo>
                        <a:pt x="3716168" y="856810"/>
                        <a:pt x="3699976" y="861190"/>
                        <a:pt x="3683591" y="862906"/>
                      </a:cubicBezTo>
                      <a:cubicBezTo>
                        <a:pt x="3663589" y="865192"/>
                        <a:pt x="3643204" y="864430"/>
                        <a:pt x="3623201" y="866334"/>
                      </a:cubicBezTo>
                      <a:cubicBezTo>
                        <a:pt x="3597482" y="868620"/>
                        <a:pt x="3572146" y="874716"/>
                        <a:pt x="3546617" y="874716"/>
                      </a:cubicBezTo>
                      <a:cubicBezTo>
                        <a:pt x="3526042" y="874716"/>
                        <a:pt x="3505657" y="867668"/>
                        <a:pt x="3485275" y="864238"/>
                      </a:cubicBezTo>
                      <a:cubicBezTo>
                        <a:pt x="3456508" y="859476"/>
                        <a:pt x="3424883" y="860810"/>
                        <a:pt x="3399546" y="848618"/>
                      </a:cubicBezTo>
                      <a:cubicBezTo>
                        <a:pt x="3372495" y="835663"/>
                        <a:pt x="3346776" y="829757"/>
                        <a:pt x="3318771" y="833757"/>
                      </a:cubicBezTo>
                      <a:cubicBezTo>
                        <a:pt x="3309437" y="835091"/>
                        <a:pt x="3297434" y="843093"/>
                        <a:pt x="3293244" y="851284"/>
                      </a:cubicBezTo>
                      <a:cubicBezTo>
                        <a:pt x="3283908" y="869572"/>
                        <a:pt x="3271145" y="872812"/>
                        <a:pt x="3253809" y="866524"/>
                      </a:cubicBezTo>
                      <a:cubicBezTo>
                        <a:pt x="3238758" y="861190"/>
                        <a:pt x="3220280" y="858524"/>
                        <a:pt x="3209993" y="848235"/>
                      </a:cubicBezTo>
                      <a:cubicBezTo>
                        <a:pt x="3180844" y="819089"/>
                        <a:pt x="3143695" y="818136"/>
                        <a:pt x="3107500" y="810326"/>
                      </a:cubicBezTo>
                      <a:cubicBezTo>
                        <a:pt x="3085403" y="805562"/>
                        <a:pt x="3064827" y="805372"/>
                        <a:pt x="3042728" y="808610"/>
                      </a:cubicBezTo>
                      <a:cubicBezTo>
                        <a:pt x="2994722" y="815850"/>
                        <a:pt x="2948047" y="805562"/>
                        <a:pt x="2901943" y="792418"/>
                      </a:cubicBezTo>
                      <a:cubicBezTo>
                        <a:pt x="2871462" y="783655"/>
                        <a:pt x="2840219" y="778321"/>
                        <a:pt x="2809930" y="769367"/>
                      </a:cubicBezTo>
                      <a:cubicBezTo>
                        <a:pt x="2787259" y="762509"/>
                        <a:pt x="2764590" y="754316"/>
                        <a:pt x="2743826" y="743268"/>
                      </a:cubicBezTo>
                      <a:cubicBezTo>
                        <a:pt x="2713723" y="727073"/>
                        <a:pt x="2687436" y="702689"/>
                        <a:pt x="2649143" y="709167"/>
                      </a:cubicBezTo>
                      <a:cubicBezTo>
                        <a:pt x="2615421" y="714881"/>
                        <a:pt x="2584942" y="702881"/>
                        <a:pt x="2554079" y="691450"/>
                      </a:cubicBezTo>
                      <a:cubicBezTo>
                        <a:pt x="2531409" y="683068"/>
                        <a:pt x="2508742" y="674494"/>
                        <a:pt x="2485307" y="669160"/>
                      </a:cubicBezTo>
                      <a:cubicBezTo>
                        <a:pt x="2457492" y="662873"/>
                        <a:pt x="2426059" y="665541"/>
                        <a:pt x="2401292" y="653919"/>
                      </a:cubicBezTo>
                      <a:cubicBezTo>
                        <a:pt x="2375383" y="641727"/>
                        <a:pt x="2353859" y="649919"/>
                        <a:pt x="2330806" y="653349"/>
                      </a:cubicBezTo>
                      <a:cubicBezTo>
                        <a:pt x="2294039" y="658683"/>
                        <a:pt x="2257459" y="668590"/>
                        <a:pt x="2220312" y="656015"/>
                      </a:cubicBezTo>
                      <a:cubicBezTo>
                        <a:pt x="2175163" y="640775"/>
                        <a:pt x="2130393" y="624392"/>
                        <a:pt x="2085054" y="609914"/>
                      </a:cubicBezTo>
                      <a:cubicBezTo>
                        <a:pt x="2067525" y="604387"/>
                        <a:pt x="2048668" y="602101"/>
                        <a:pt x="2030378" y="599625"/>
                      </a:cubicBezTo>
                      <a:cubicBezTo>
                        <a:pt x="2013043" y="597529"/>
                        <a:pt x="1992279" y="602863"/>
                        <a:pt x="1978940" y="594863"/>
                      </a:cubicBezTo>
                      <a:cubicBezTo>
                        <a:pt x="1944649" y="574288"/>
                        <a:pt x="1909408" y="564192"/>
                        <a:pt x="1869780" y="564192"/>
                      </a:cubicBezTo>
                      <a:cubicBezTo>
                        <a:pt x="1854920" y="564192"/>
                        <a:pt x="1840441" y="555618"/>
                        <a:pt x="1825393" y="554094"/>
                      </a:cubicBezTo>
                      <a:cubicBezTo>
                        <a:pt x="1804816" y="552190"/>
                        <a:pt x="1781194" y="547045"/>
                        <a:pt x="1763287" y="554286"/>
                      </a:cubicBezTo>
                      <a:cubicBezTo>
                        <a:pt x="1721185" y="571430"/>
                        <a:pt x="1687086" y="557142"/>
                        <a:pt x="1650317" y="540187"/>
                      </a:cubicBezTo>
                      <a:cubicBezTo>
                        <a:pt x="1614120" y="523423"/>
                        <a:pt x="1576019" y="510088"/>
                        <a:pt x="1537537" y="499038"/>
                      </a:cubicBezTo>
                      <a:cubicBezTo>
                        <a:pt x="1523059" y="495038"/>
                        <a:pt x="1505724" y="501706"/>
                        <a:pt x="1489720" y="503038"/>
                      </a:cubicBezTo>
                      <a:cubicBezTo>
                        <a:pt x="1484004" y="503420"/>
                        <a:pt x="1477717" y="503992"/>
                        <a:pt x="1472575" y="502086"/>
                      </a:cubicBezTo>
                      <a:cubicBezTo>
                        <a:pt x="1422854" y="483797"/>
                        <a:pt x="1372368" y="469891"/>
                        <a:pt x="1318456" y="479415"/>
                      </a:cubicBezTo>
                      <a:cubicBezTo>
                        <a:pt x="1313504" y="480369"/>
                        <a:pt x="1307978" y="478273"/>
                        <a:pt x="1303024" y="476939"/>
                      </a:cubicBezTo>
                      <a:cubicBezTo>
                        <a:pt x="1278829" y="470081"/>
                        <a:pt x="1255206" y="459223"/>
                        <a:pt x="1230633" y="456746"/>
                      </a:cubicBezTo>
                      <a:cubicBezTo>
                        <a:pt x="1170051" y="450650"/>
                        <a:pt x="1109091" y="448172"/>
                        <a:pt x="1048125" y="444172"/>
                      </a:cubicBezTo>
                      <a:cubicBezTo>
                        <a:pt x="1044315" y="443982"/>
                        <a:pt x="1040315" y="443982"/>
                        <a:pt x="1036887" y="442648"/>
                      </a:cubicBezTo>
                      <a:cubicBezTo>
                        <a:pt x="1014406" y="434456"/>
                        <a:pt x="994785" y="437124"/>
                        <a:pt x="975733" y="452744"/>
                      </a:cubicBezTo>
                      <a:cubicBezTo>
                        <a:pt x="967350" y="459603"/>
                        <a:pt x="955920" y="463223"/>
                        <a:pt x="945444" y="467033"/>
                      </a:cubicBezTo>
                      <a:cubicBezTo>
                        <a:pt x="930011" y="472749"/>
                        <a:pt x="914200" y="478273"/>
                        <a:pt x="898198" y="481893"/>
                      </a:cubicBezTo>
                      <a:cubicBezTo>
                        <a:pt x="882384" y="485321"/>
                        <a:pt x="865430" y="490084"/>
                        <a:pt x="850189" y="487417"/>
                      </a:cubicBezTo>
                      <a:cubicBezTo>
                        <a:pt x="822756" y="482655"/>
                        <a:pt x="796655" y="471987"/>
                        <a:pt x="769605" y="464937"/>
                      </a:cubicBezTo>
                      <a:cubicBezTo>
                        <a:pt x="760270" y="462461"/>
                        <a:pt x="749982" y="462843"/>
                        <a:pt x="740268" y="462651"/>
                      </a:cubicBezTo>
                      <a:cubicBezTo>
                        <a:pt x="717977" y="462081"/>
                        <a:pt x="695116" y="467605"/>
                        <a:pt x="674923" y="451792"/>
                      </a:cubicBezTo>
                      <a:cubicBezTo>
                        <a:pt x="656255" y="436934"/>
                        <a:pt x="637392" y="441314"/>
                        <a:pt x="617772" y="452554"/>
                      </a:cubicBezTo>
                      <a:cubicBezTo>
                        <a:pt x="603673" y="460557"/>
                        <a:pt x="587672" y="466843"/>
                        <a:pt x="571860" y="469891"/>
                      </a:cubicBezTo>
                      <a:cubicBezTo>
                        <a:pt x="550141" y="474081"/>
                        <a:pt x="528615" y="475797"/>
                        <a:pt x="505182" y="473319"/>
                      </a:cubicBezTo>
                      <a:cubicBezTo>
                        <a:pt x="488607" y="471605"/>
                        <a:pt x="475081" y="470843"/>
                        <a:pt x="462126" y="460747"/>
                      </a:cubicBezTo>
                      <a:cubicBezTo>
                        <a:pt x="460032" y="459223"/>
                        <a:pt x="456222" y="458841"/>
                        <a:pt x="453364" y="459033"/>
                      </a:cubicBezTo>
                      <a:cubicBezTo>
                        <a:pt x="415835" y="462271"/>
                        <a:pt x="378686" y="460557"/>
                        <a:pt x="340774" y="458268"/>
                      </a:cubicBezTo>
                      <a:cubicBezTo>
                        <a:pt x="292579" y="455222"/>
                        <a:pt x="241901" y="464175"/>
                        <a:pt x="200182" y="496180"/>
                      </a:cubicBezTo>
                      <a:cubicBezTo>
                        <a:pt x="194085" y="500944"/>
                        <a:pt x="184941" y="503038"/>
                        <a:pt x="176939" y="504182"/>
                      </a:cubicBezTo>
                      <a:cubicBezTo>
                        <a:pt x="139219" y="509134"/>
                        <a:pt x="101308" y="512564"/>
                        <a:pt x="63587" y="518088"/>
                      </a:cubicBezTo>
                      <a:cubicBezTo>
                        <a:pt x="43012" y="521137"/>
                        <a:pt x="21486" y="523805"/>
                        <a:pt x="2817" y="532187"/>
                      </a:cubicBezTo>
                      <a:lnTo>
                        <a:pt x="0" y="533314"/>
                      </a:lnTo>
                      <a:close/>
                    </a:path>
                  </a:pathLst>
                </a:custGeom>
                <a:grpFill/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166" name="Freeform: Shape 6165">
                  <a:extLst>
                    <a:ext uri="{FF2B5EF4-FFF2-40B4-BE49-F238E27FC236}">
                      <a16:creationId xmlns:a16="http://schemas.microsoft.com/office/drawing/2014/main" id="{4CA2FB47-60A5-434E-9BA4-1FF65518A125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/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 rot="16200000" flipH="1">
                  <a:off x="715166" y="2991642"/>
                  <a:ext cx="6858001" cy="874716"/>
                </a:xfrm>
                <a:custGeom>
                  <a:avLst/>
                  <a:gdLst>
                    <a:gd name="connsiteX0" fmla="*/ 0 w 6858001"/>
                    <a:gd name="connsiteY0" fmla="*/ 533314 h 874716"/>
                    <a:gd name="connsiteX1" fmla="*/ 0 w 6858001"/>
                    <a:gd name="connsiteY1" fmla="*/ 69206 h 874716"/>
                    <a:gd name="connsiteX2" fmla="*/ 21486 w 6858001"/>
                    <a:gd name="connsiteY2" fmla="*/ 71924 h 874716"/>
                    <a:gd name="connsiteX3" fmla="*/ 228948 w 6858001"/>
                    <a:gd name="connsiteY3" fmla="*/ 88116 h 874716"/>
                    <a:gd name="connsiteX4" fmla="*/ 313533 w 6858001"/>
                    <a:gd name="connsiteY4" fmla="*/ 62779 h 874716"/>
                    <a:gd name="connsiteX5" fmla="*/ 338870 w 6858001"/>
                    <a:gd name="connsiteY5" fmla="*/ 62207 h 874716"/>
                    <a:gd name="connsiteX6" fmla="*/ 395640 w 6858001"/>
                    <a:gd name="connsiteY6" fmla="*/ 72114 h 874716"/>
                    <a:gd name="connsiteX7" fmla="*/ 512802 w 6858001"/>
                    <a:gd name="connsiteY7" fmla="*/ 65446 h 874716"/>
                    <a:gd name="connsiteX8" fmla="*/ 556047 w 6858001"/>
                    <a:gd name="connsiteY8" fmla="*/ 55349 h 874716"/>
                    <a:gd name="connsiteX9" fmla="*/ 580050 w 6858001"/>
                    <a:gd name="connsiteY9" fmla="*/ 48871 h 874716"/>
                    <a:gd name="connsiteX10" fmla="*/ 703308 w 6858001"/>
                    <a:gd name="connsiteY10" fmla="*/ 30964 h 874716"/>
                    <a:gd name="connsiteX11" fmla="*/ 758174 w 6858001"/>
                    <a:gd name="connsiteY11" fmla="*/ 11724 h 874716"/>
                    <a:gd name="connsiteX12" fmla="*/ 773035 w 6858001"/>
                    <a:gd name="connsiteY12" fmla="*/ 8866 h 874716"/>
                    <a:gd name="connsiteX13" fmla="*/ 854379 w 6858001"/>
                    <a:gd name="connsiteY13" fmla="*/ 16866 h 874716"/>
                    <a:gd name="connsiteX14" fmla="*/ 915343 w 6858001"/>
                    <a:gd name="connsiteY14" fmla="*/ 47919 h 874716"/>
                    <a:gd name="connsiteX15" fmla="*/ 927155 w 6858001"/>
                    <a:gd name="connsiteY15" fmla="*/ 58397 h 874716"/>
                    <a:gd name="connsiteX16" fmla="*/ 1097087 w 6858001"/>
                    <a:gd name="connsiteY16" fmla="*/ 54777 h 874716"/>
                    <a:gd name="connsiteX17" fmla="*/ 1123185 w 6858001"/>
                    <a:gd name="connsiteY17" fmla="*/ 50395 h 874716"/>
                    <a:gd name="connsiteX18" fmla="*/ 1249302 w 6858001"/>
                    <a:gd name="connsiteY18" fmla="*/ 68684 h 874716"/>
                    <a:gd name="connsiteX19" fmla="*/ 1286069 w 6858001"/>
                    <a:gd name="connsiteY19" fmla="*/ 72304 h 874716"/>
                    <a:gd name="connsiteX20" fmla="*/ 1417899 w 6858001"/>
                    <a:gd name="connsiteY20" fmla="*/ 88688 h 874716"/>
                    <a:gd name="connsiteX21" fmla="*/ 1436568 w 6858001"/>
                    <a:gd name="connsiteY21" fmla="*/ 73448 h 874716"/>
                    <a:gd name="connsiteX22" fmla="*/ 1490292 w 6858001"/>
                    <a:gd name="connsiteY22" fmla="*/ 35154 h 874716"/>
                    <a:gd name="connsiteX23" fmla="*/ 1596213 w 6858001"/>
                    <a:gd name="connsiteY23" fmla="*/ 1245 h 874716"/>
                    <a:gd name="connsiteX24" fmla="*/ 1624980 w 6858001"/>
                    <a:gd name="connsiteY24" fmla="*/ 3150 h 874716"/>
                    <a:gd name="connsiteX25" fmla="*/ 1697753 w 6858001"/>
                    <a:gd name="connsiteY25" fmla="*/ 59731 h 874716"/>
                    <a:gd name="connsiteX26" fmla="*/ 1733188 w 6858001"/>
                    <a:gd name="connsiteY26" fmla="*/ 82400 h 874716"/>
                    <a:gd name="connsiteX27" fmla="*/ 1833775 w 6858001"/>
                    <a:gd name="connsiteY27" fmla="*/ 124121 h 874716"/>
                    <a:gd name="connsiteX28" fmla="*/ 1842158 w 6858001"/>
                    <a:gd name="connsiteY28" fmla="*/ 131742 h 874716"/>
                    <a:gd name="connsiteX29" fmla="*/ 1916454 w 6858001"/>
                    <a:gd name="connsiteY29" fmla="*/ 222233 h 874716"/>
                    <a:gd name="connsiteX30" fmla="*/ 1933219 w 6858001"/>
                    <a:gd name="connsiteY30" fmla="*/ 237663 h 874716"/>
                    <a:gd name="connsiteX31" fmla="*/ 1953413 w 6858001"/>
                    <a:gd name="connsiteY31" fmla="*/ 261668 h 874716"/>
                    <a:gd name="connsiteX32" fmla="*/ 2016469 w 6858001"/>
                    <a:gd name="connsiteY32" fmla="*/ 308151 h 874716"/>
                    <a:gd name="connsiteX33" fmla="*/ 2094578 w 6858001"/>
                    <a:gd name="connsiteY33" fmla="*/ 323010 h 874716"/>
                    <a:gd name="connsiteX34" fmla="*/ 2188879 w 6858001"/>
                    <a:gd name="connsiteY34" fmla="*/ 345681 h 874716"/>
                    <a:gd name="connsiteX35" fmla="*/ 2228314 w 6858001"/>
                    <a:gd name="connsiteY35" fmla="*/ 360921 h 874716"/>
                    <a:gd name="connsiteX36" fmla="*/ 2334044 w 6858001"/>
                    <a:gd name="connsiteY36" fmla="*/ 389878 h 874716"/>
                    <a:gd name="connsiteX37" fmla="*/ 2409485 w 6858001"/>
                    <a:gd name="connsiteY37" fmla="*/ 414263 h 874716"/>
                    <a:gd name="connsiteX38" fmla="*/ 2518264 w 6858001"/>
                    <a:gd name="connsiteY38" fmla="*/ 428552 h 874716"/>
                    <a:gd name="connsiteX39" fmla="*/ 2571034 w 6858001"/>
                    <a:gd name="connsiteY39" fmla="*/ 429122 h 874716"/>
                    <a:gd name="connsiteX40" fmla="*/ 2668001 w 6858001"/>
                    <a:gd name="connsiteY40" fmla="*/ 502276 h 874716"/>
                    <a:gd name="connsiteX41" fmla="*/ 2745348 w 6858001"/>
                    <a:gd name="connsiteY41" fmla="*/ 550666 h 874716"/>
                    <a:gd name="connsiteX42" fmla="*/ 2826694 w 6858001"/>
                    <a:gd name="connsiteY42" fmla="*/ 527233 h 874716"/>
                    <a:gd name="connsiteX43" fmla="*/ 2848793 w 6858001"/>
                    <a:gd name="connsiteY43" fmla="*/ 505134 h 874716"/>
                    <a:gd name="connsiteX44" fmla="*/ 2982148 w 6858001"/>
                    <a:gd name="connsiteY44" fmla="*/ 484179 h 874716"/>
                    <a:gd name="connsiteX45" fmla="*/ 3172654 w 6858001"/>
                    <a:gd name="connsiteY45" fmla="*/ 483417 h 874716"/>
                    <a:gd name="connsiteX46" fmla="*/ 3489467 w 6858001"/>
                    <a:gd name="connsiteY46" fmla="*/ 435790 h 874716"/>
                    <a:gd name="connsiteX47" fmla="*/ 3544713 w 6858001"/>
                    <a:gd name="connsiteY47" fmla="*/ 413691 h 874716"/>
                    <a:gd name="connsiteX48" fmla="*/ 3606817 w 6858001"/>
                    <a:gd name="connsiteY48" fmla="*/ 408167 h 874716"/>
                    <a:gd name="connsiteX49" fmla="*/ 3630632 w 6858001"/>
                    <a:gd name="connsiteY49" fmla="*/ 421693 h 874716"/>
                    <a:gd name="connsiteX50" fmla="*/ 3734837 w 6858001"/>
                    <a:gd name="connsiteY50" fmla="*/ 441886 h 874716"/>
                    <a:gd name="connsiteX51" fmla="*/ 3754652 w 6858001"/>
                    <a:gd name="connsiteY51" fmla="*/ 442268 h 874716"/>
                    <a:gd name="connsiteX52" fmla="*/ 3822472 w 6858001"/>
                    <a:gd name="connsiteY52" fmla="*/ 433694 h 874716"/>
                    <a:gd name="connsiteX53" fmla="*/ 3885338 w 6858001"/>
                    <a:gd name="connsiteY53" fmla="*/ 428742 h 874716"/>
                    <a:gd name="connsiteX54" fmla="*/ 4043839 w 6858001"/>
                    <a:gd name="connsiteY54" fmla="*/ 444934 h 874716"/>
                    <a:gd name="connsiteX55" fmla="*/ 4165383 w 6858001"/>
                    <a:gd name="connsiteY55" fmla="*/ 441124 h 874716"/>
                    <a:gd name="connsiteX56" fmla="*/ 4221391 w 6858001"/>
                    <a:gd name="connsiteY56" fmla="*/ 444934 h 874716"/>
                    <a:gd name="connsiteX57" fmla="*/ 4253014 w 6858001"/>
                    <a:gd name="connsiteY57" fmla="*/ 450650 h 874716"/>
                    <a:gd name="connsiteX58" fmla="*/ 4324645 w 6858001"/>
                    <a:gd name="connsiteY58" fmla="*/ 490466 h 874716"/>
                    <a:gd name="connsiteX59" fmla="*/ 4363890 w 6858001"/>
                    <a:gd name="connsiteY59" fmla="*/ 499420 h 874716"/>
                    <a:gd name="connsiteX60" fmla="*/ 4482004 w 6858001"/>
                    <a:gd name="connsiteY60" fmla="*/ 498658 h 874716"/>
                    <a:gd name="connsiteX61" fmla="*/ 4659174 w 6858001"/>
                    <a:gd name="connsiteY61" fmla="*/ 438648 h 874716"/>
                    <a:gd name="connsiteX62" fmla="*/ 4677655 w 6858001"/>
                    <a:gd name="connsiteY62" fmla="*/ 430646 h 874716"/>
                    <a:gd name="connsiteX63" fmla="*/ 4767764 w 6858001"/>
                    <a:gd name="connsiteY63" fmla="*/ 420739 h 874716"/>
                    <a:gd name="connsiteX64" fmla="*/ 4828916 w 6858001"/>
                    <a:gd name="connsiteY64" fmla="*/ 434266 h 874716"/>
                    <a:gd name="connsiteX65" fmla="*/ 4912168 w 6858001"/>
                    <a:gd name="connsiteY65" fmla="*/ 462271 h 874716"/>
                    <a:gd name="connsiteX66" fmla="*/ 4987037 w 6858001"/>
                    <a:gd name="connsiteY66" fmla="*/ 485703 h 874716"/>
                    <a:gd name="connsiteX67" fmla="*/ 5041521 w 6858001"/>
                    <a:gd name="connsiteY67" fmla="*/ 512182 h 874716"/>
                    <a:gd name="connsiteX68" fmla="*/ 5166113 w 6858001"/>
                    <a:gd name="connsiteY68" fmla="*/ 531615 h 874716"/>
                    <a:gd name="connsiteX69" fmla="*/ 5179067 w 6858001"/>
                    <a:gd name="connsiteY69" fmla="*/ 534853 h 874716"/>
                    <a:gd name="connsiteX70" fmla="*/ 5272796 w 6858001"/>
                    <a:gd name="connsiteY70" fmla="*/ 511230 h 874716"/>
                    <a:gd name="connsiteX71" fmla="*/ 5385384 w 6858001"/>
                    <a:gd name="connsiteY71" fmla="*/ 487227 h 874716"/>
                    <a:gd name="connsiteX72" fmla="*/ 5425582 w 6858001"/>
                    <a:gd name="connsiteY72" fmla="*/ 495418 h 874716"/>
                    <a:gd name="connsiteX73" fmla="*/ 5480637 w 6858001"/>
                    <a:gd name="connsiteY73" fmla="*/ 507040 h 874716"/>
                    <a:gd name="connsiteX74" fmla="*/ 5531693 w 6858001"/>
                    <a:gd name="connsiteY74" fmla="*/ 500944 h 874716"/>
                    <a:gd name="connsiteX75" fmla="*/ 5562746 w 6858001"/>
                    <a:gd name="connsiteY75" fmla="*/ 500372 h 874716"/>
                    <a:gd name="connsiteX76" fmla="*/ 5704483 w 6858001"/>
                    <a:gd name="connsiteY76" fmla="*/ 571620 h 874716"/>
                    <a:gd name="connsiteX77" fmla="*/ 5740488 w 6858001"/>
                    <a:gd name="connsiteY77" fmla="*/ 577526 h 874716"/>
                    <a:gd name="connsiteX78" fmla="*/ 5760873 w 6858001"/>
                    <a:gd name="connsiteY78" fmla="*/ 586291 h 874716"/>
                    <a:gd name="connsiteX79" fmla="*/ 5883751 w 6858001"/>
                    <a:gd name="connsiteY79" fmla="*/ 674686 h 874716"/>
                    <a:gd name="connsiteX80" fmla="*/ 5935949 w 6858001"/>
                    <a:gd name="connsiteY80" fmla="*/ 692592 h 874716"/>
                    <a:gd name="connsiteX81" fmla="*/ 5993291 w 6858001"/>
                    <a:gd name="connsiteY81" fmla="*/ 688972 h 874716"/>
                    <a:gd name="connsiteX82" fmla="*/ 6026440 w 6858001"/>
                    <a:gd name="connsiteY82" fmla="*/ 682496 h 874716"/>
                    <a:gd name="connsiteX83" fmla="*/ 6108738 w 6858001"/>
                    <a:gd name="connsiteY83" fmla="*/ 626296 h 874716"/>
                    <a:gd name="connsiteX84" fmla="*/ 6155602 w 6858001"/>
                    <a:gd name="connsiteY84" fmla="*/ 628202 h 874716"/>
                    <a:gd name="connsiteX85" fmla="*/ 6228756 w 6858001"/>
                    <a:gd name="connsiteY85" fmla="*/ 666873 h 874716"/>
                    <a:gd name="connsiteX86" fmla="*/ 6361539 w 6858001"/>
                    <a:gd name="connsiteY86" fmla="*/ 684210 h 874716"/>
                    <a:gd name="connsiteX87" fmla="*/ 6428979 w 6858001"/>
                    <a:gd name="connsiteY87" fmla="*/ 630106 h 874716"/>
                    <a:gd name="connsiteX88" fmla="*/ 6463840 w 6858001"/>
                    <a:gd name="connsiteY88" fmla="*/ 578098 h 874716"/>
                    <a:gd name="connsiteX89" fmla="*/ 6564620 w 6858001"/>
                    <a:gd name="connsiteY89" fmla="*/ 517708 h 874716"/>
                    <a:gd name="connsiteX90" fmla="*/ 6588625 w 6858001"/>
                    <a:gd name="connsiteY90" fmla="*/ 540187 h 874716"/>
                    <a:gd name="connsiteX91" fmla="*/ 6662541 w 6858001"/>
                    <a:gd name="connsiteY91" fmla="*/ 549714 h 874716"/>
                    <a:gd name="connsiteX92" fmla="*/ 6742552 w 6858001"/>
                    <a:gd name="connsiteY92" fmla="*/ 548952 h 874716"/>
                    <a:gd name="connsiteX93" fmla="*/ 6812063 w 6858001"/>
                    <a:gd name="connsiteY93" fmla="*/ 568430 h 874716"/>
                    <a:gd name="connsiteX94" fmla="*/ 6858001 w 6858001"/>
                    <a:gd name="connsiteY94" fmla="*/ 562267 h 874716"/>
                    <a:gd name="connsiteX95" fmla="*/ 6858001 w 6858001"/>
                    <a:gd name="connsiteY95" fmla="*/ 734520 h 874716"/>
                    <a:gd name="connsiteX96" fmla="*/ 6815516 w 6858001"/>
                    <a:gd name="connsiteY96" fmla="*/ 744220 h 874716"/>
                    <a:gd name="connsiteX97" fmla="*/ 6748458 w 6858001"/>
                    <a:gd name="connsiteY97" fmla="*/ 763271 h 874716"/>
                    <a:gd name="connsiteX98" fmla="*/ 6584812 w 6858001"/>
                    <a:gd name="connsiteY98" fmla="*/ 784797 h 874716"/>
                    <a:gd name="connsiteX99" fmla="*/ 6415833 w 6858001"/>
                    <a:gd name="connsiteY99" fmla="*/ 805562 h 874716"/>
                    <a:gd name="connsiteX100" fmla="*/ 6323058 w 6858001"/>
                    <a:gd name="connsiteY100" fmla="*/ 812420 h 874716"/>
                    <a:gd name="connsiteX101" fmla="*/ 6242093 w 6858001"/>
                    <a:gd name="connsiteY101" fmla="*/ 823281 h 874716"/>
                    <a:gd name="connsiteX102" fmla="*/ 6171605 w 6858001"/>
                    <a:gd name="connsiteY102" fmla="*/ 830139 h 874716"/>
                    <a:gd name="connsiteX103" fmla="*/ 6059397 w 6858001"/>
                    <a:gd name="connsiteY103" fmla="*/ 844045 h 874716"/>
                    <a:gd name="connsiteX104" fmla="*/ 6012723 w 6858001"/>
                    <a:gd name="connsiteY104" fmla="*/ 847665 h 874716"/>
                    <a:gd name="connsiteX105" fmla="*/ 5902610 w 6858001"/>
                    <a:gd name="connsiteY105" fmla="*/ 847473 h 874716"/>
                    <a:gd name="connsiteX106" fmla="*/ 5864318 w 6858001"/>
                    <a:gd name="connsiteY106" fmla="*/ 845569 h 874716"/>
                    <a:gd name="connsiteX107" fmla="*/ 5790592 w 6858001"/>
                    <a:gd name="connsiteY107" fmla="*/ 821947 h 874716"/>
                    <a:gd name="connsiteX108" fmla="*/ 5781830 w 6858001"/>
                    <a:gd name="connsiteY108" fmla="*/ 820233 h 874716"/>
                    <a:gd name="connsiteX109" fmla="*/ 5733440 w 6858001"/>
                    <a:gd name="connsiteY109" fmla="*/ 810896 h 874716"/>
                    <a:gd name="connsiteX110" fmla="*/ 5706959 w 6858001"/>
                    <a:gd name="connsiteY110" fmla="*/ 807848 h 874716"/>
                    <a:gd name="connsiteX111" fmla="*/ 5606372 w 6858001"/>
                    <a:gd name="connsiteY111" fmla="*/ 788417 h 874716"/>
                    <a:gd name="connsiteX112" fmla="*/ 5548460 w 6858001"/>
                    <a:gd name="connsiteY112" fmla="*/ 779273 h 874716"/>
                    <a:gd name="connsiteX113" fmla="*/ 5501594 w 6858001"/>
                    <a:gd name="connsiteY113" fmla="*/ 780607 h 874716"/>
                    <a:gd name="connsiteX114" fmla="*/ 5419295 w 6858001"/>
                    <a:gd name="connsiteY114" fmla="*/ 782321 h 874716"/>
                    <a:gd name="connsiteX115" fmla="*/ 5393005 w 6858001"/>
                    <a:gd name="connsiteY115" fmla="*/ 786703 h 874716"/>
                    <a:gd name="connsiteX116" fmla="*/ 5274129 w 6858001"/>
                    <a:gd name="connsiteY116" fmla="*/ 774129 h 874716"/>
                    <a:gd name="connsiteX117" fmla="*/ 5206308 w 6858001"/>
                    <a:gd name="connsiteY117" fmla="*/ 773177 h 874716"/>
                    <a:gd name="connsiteX118" fmla="*/ 5129916 w 6858001"/>
                    <a:gd name="connsiteY118" fmla="*/ 757554 h 874716"/>
                    <a:gd name="connsiteX119" fmla="*/ 5107627 w 6858001"/>
                    <a:gd name="connsiteY119" fmla="*/ 758316 h 874716"/>
                    <a:gd name="connsiteX120" fmla="*/ 5082670 w 6858001"/>
                    <a:gd name="connsiteY120" fmla="*/ 759651 h 874716"/>
                    <a:gd name="connsiteX121" fmla="*/ 5006086 w 6858001"/>
                    <a:gd name="connsiteY121" fmla="*/ 760795 h 874716"/>
                    <a:gd name="connsiteX122" fmla="*/ 4959602 w 6858001"/>
                    <a:gd name="connsiteY122" fmla="*/ 766509 h 874716"/>
                    <a:gd name="connsiteX123" fmla="*/ 4871019 w 6858001"/>
                    <a:gd name="connsiteY123" fmla="*/ 763081 h 874716"/>
                    <a:gd name="connsiteX124" fmla="*/ 4838250 w 6858001"/>
                    <a:gd name="connsiteY124" fmla="*/ 768033 h 874716"/>
                    <a:gd name="connsiteX125" fmla="*/ 4755381 w 6858001"/>
                    <a:gd name="connsiteY125" fmla="*/ 768605 h 874716"/>
                    <a:gd name="connsiteX126" fmla="*/ 4681083 w 6858001"/>
                    <a:gd name="connsiteY126" fmla="*/ 765747 h 874716"/>
                    <a:gd name="connsiteX127" fmla="*/ 4609452 w 6858001"/>
                    <a:gd name="connsiteY127" fmla="*/ 767271 h 874716"/>
                    <a:gd name="connsiteX128" fmla="*/ 4558207 w 6858001"/>
                    <a:gd name="connsiteY128" fmla="*/ 773557 h 874716"/>
                    <a:gd name="connsiteX129" fmla="*/ 4502579 w 6858001"/>
                    <a:gd name="connsiteY129" fmla="*/ 777367 h 874716"/>
                    <a:gd name="connsiteX130" fmla="*/ 4349222 w 6858001"/>
                    <a:gd name="connsiteY130" fmla="*/ 800038 h 874716"/>
                    <a:gd name="connsiteX131" fmla="*/ 4320837 w 6858001"/>
                    <a:gd name="connsiteY131" fmla="*/ 794514 h 874716"/>
                    <a:gd name="connsiteX132" fmla="*/ 4159667 w 6858001"/>
                    <a:gd name="connsiteY132" fmla="*/ 789370 h 874716"/>
                    <a:gd name="connsiteX133" fmla="*/ 4124614 w 6858001"/>
                    <a:gd name="connsiteY133" fmla="*/ 789752 h 874716"/>
                    <a:gd name="connsiteX134" fmla="*/ 4030503 w 6858001"/>
                    <a:gd name="connsiteY134" fmla="*/ 767271 h 874716"/>
                    <a:gd name="connsiteX135" fmla="*/ 3885338 w 6858001"/>
                    <a:gd name="connsiteY135" fmla="*/ 802896 h 874716"/>
                    <a:gd name="connsiteX136" fmla="*/ 3749506 w 6858001"/>
                    <a:gd name="connsiteY136" fmla="*/ 847473 h 874716"/>
                    <a:gd name="connsiteX137" fmla="*/ 3732361 w 6858001"/>
                    <a:gd name="connsiteY137" fmla="*/ 853190 h 874716"/>
                    <a:gd name="connsiteX138" fmla="*/ 3683591 w 6858001"/>
                    <a:gd name="connsiteY138" fmla="*/ 862906 h 874716"/>
                    <a:gd name="connsiteX139" fmla="*/ 3623201 w 6858001"/>
                    <a:gd name="connsiteY139" fmla="*/ 866334 h 874716"/>
                    <a:gd name="connsiteX140" fmla="*/ 3546617 w 6858001"/>
                    <a:gd name="connsiteY140" fmla="*/ 874716 h 874716"/>
                    <a:gd name="connsiteX141" fmla="*/ 3485275 w 6858001"/>
                    <a:gd name="connsiteY141" fmla="*/ 864238 h 874716"/>
                    <a:gd name="connsiteX142" fmla="*/ 3399546 w 6858001"/>
                    <a:gd name="connsiteY142" fmla="*/ 848618 h 874716"/>
                    <a:gd name="connsiteX143" fmla="*/ 3318771 w 6858001"/>
                    <a:gd name="connsiteY143" fmla="*/ 833757 h 874716"/>
                    <a:gd name="connsiteX144" fmla="*/ 3293244 w 6858001"/>
                    <a:gd name="connsiteY144" fmla="*/ 851284 h 874716"/>
                    <a:gd name="connsiteX145" fmla="*/ 3253809 w 6858001"/>
                    <a:gd name="connsiteY145" fmla="*/ 866524 h 874716"/>
                    <a:gd name="connsiteX146" fmla="*/ 3209993 w 6858001"/>
                    <a:gd name="connsiteY146" fmla="*/ 848235 h 874716"/>
                    <a:gd name="connsiteX147" fmla="*/ 3107500 w 6858001"/>
                    <a:gd name="connsiteY147" fmla="*/ 810326 h 874716"/>
                    <a:gd name="connsiteX148" fmla="*/ 3042728 w 6858001"/>
                    <a:gd name="connsiteY148" fmla="*/ 808610 h 874716"/>
                    <a:gd name="connsiteX149" fmla="*/ 2901943 w 6858001"/>
                    <a:gd name="connsiteY149" fmla="*/ 792418 h 874716"/>
                    <a:gd name="connsiteX150" fmla="*/ 2809930 w 6858001"/>
                    <a:gd name="connsiteY150" fmla="*/ 769367 h 874716"/>
                    <a:gd name="connsiteX151" fmla="*/ 2743826 w 6858001"/>
                    <a:gd name="connsiteY151" fmla="*/ 743268 h 874716"/>
                    <a:gd name="connsiteX152" fmla="*/ 2649143 w 6858001"/>
                    <a:gd name="connsiteY152" fmla="*/ 709167 h 874716"/>
                    <a:gd name="connsiteX153" fmla="*/ 2554079 w 6858001"/>
                    <a:gd name="connsiteY153" fmla="*/ 691450 h 874716"/>
                    <a:gd name="connsiteX154" fmla="*/ 2485307 w 6858001"/>
                    <a:gd name="connsiteY154" fmla="*/ 669160 h 874716"/>
                    <a:gd name="connsiteX155" fmla="*/ 2401292 w 6858001"/>
                    <a:gd name="connsiteY155" fmla="*/ 653919 h 874716"/>
                    <a:gd name="connsiteX156" fmla="*/ 2330806 w 6858001"/>
                    <a:gd name="connsiteY156" fmla="*/ 653349 h 874716"/>
                    <a:gd name="connsiteX157" fmla="*/ 2220312 w 6858001"/>
                    <a:gd name="connsiteY157" fmla="*/ 656015 h 874716"/>
                    <a:gd name="connsiteX158" fmla="*/ 2085054 w 6858001"/>
                    <a:gd name="connsiteY158" fmla="*/ 609914 h 874716"/>
                    <a:gd name="connsiteX159" fmla="*/ 2030378 w 6858001"/>
                    <a:gd name="connsiteY159" fmla="*/ 599625 h 874716"/>
                    <a:gd name="connsiteX160" fmla="*/ 1978940 w 6858001"/>
                    <a:gd name="connsiteY160" fmla="*/ 594863 h 874716"/>
                    <a:gd name="connsiteX161" fmla="*/ 1869780 w 6858001"/>
                    <a:gd name="connsiteY161" fmla="*/ 564192 h 874716"/>
                    <a:gd name="connsiteX162" fmla="*/ 1825393 w 6858001"/>
                    <a:gd name="connsiteY162" fmla="*/ 554094 h 874716"/>
                    <a:gd name="connsiteX163" fmla="*/ 1763287 w 6858001"/>
                    <a:gd name="connsiteY163" fmla="*/ 554286 h 874716"/>
                    <a:gd name="connsiteX164" fmla="*/ 1650317 w 6858001"/>
                    <a:gd name="connsiteY164" fmla="*/ 540187 h 874716"/>
                    <a:gd name="connsiteX165" fmla="*/ 1537537 w 6858001"/>
                    <a:gd name="connsiteY165" fmla="*/ 499038 h 874716"/>
                    <a:gd name="connsiteX166" fmla="*/ 1489720 w 6858001"/>
                    <a:gd name="connsiteY166" fmla="*/ 503038 h 874716"/>
                    <a:gd name="connsiteX167" fmla="*/ 1472575 w 6858001"/>
                    <a:gd name="connsiteY167" fmla="*/ 502086 h 874716"/>
                    <a:gd name="connsiteX168" fmla="*/ 1318456 w 6858001"/>
                    <a:gd name="connsiteY168" fmla="*/ 479415 h 874716"/>
                    <a:gd name="connsiteX169" fmla="*/ 1303024 w 6858001"/>
                    <a:gd name="connsiteY169" fmla="*/ 476939 h 874716"/>
                    <a:gd name="connsiteX170" fmla="*/ 1230633 w 6858001"/>
                    <a:gd name="connsiteY170" fmla="*/ 456746 h 874716"/>
                    <a:gd name="connsiteX171" fmla="*/ 1048125 w 6858001"/>
                    <a:gd name="connsiteY171" fmla="*/ 444172 h 874716"/>
                    <a:gd name="connsiteX172" fmla="*/ 1036887 w 6858001"/>
                    <a:gd name="connsiteY172" fmla="*/ 442648 h 874716"/>
                    <a:gd name="connsiteX173" fmla="*/ 975733 w 6858001"/>
                    <a:gd name="connsiteY173" fmla="*/ 452744 h 874716"/>
                    <a:gd name="connsiteX174" fmla="*/ 945444 w 6858001"/>
                    <a:gd name="connsiteY174" fmla="*/ 467033 h 874716"/>
                    <a:gd name="connsiteX175" fmla="*/ 898198 w 6858001"/>
                    <a:gd name="connsiteY175" fmla="*/ 481893 h 874716"/>
                    <a:gd name="connsiteX176" fmla="*/ 850189 w 6858001"/>
                    <a:gd name="connsiteY176" fmla="*/ 487417 h 874716"/>
                    <a:gd name="connsiteX177" fmla="*/ 769605 w 6858001"/>
                    <a:gd name="connsiteY177" fmla="*/ 464937 h 874716"/>
                    <a:gd name="connsiteX178" fmla="*/ 740268 w 6858001"/>
                    <a:gd name="connsiteY178" fmla="*/ 462651 h 874716"/>
                    <a:gd name="connsiteX179" fmla="*/ 674923 w 6858001"/>
                    <a:gd name="connsiteY179" fmla="*/ 451792 h 874716"/>
                    <a:gd name="connsiteX180" fmla="*/ 617772 w 6858001"/>
                    <a:gd name="connsiteY180" fmla="*/ 452554 h 874716"/>
                    <a:gd name="connsiteX181" fmla="*/ 571860 w 6858001"/>
                    <a:gd name="connsiteY181" fmla="*/ 469891 h 874716"/>
                    <a:gd name="connsiteX182" fmla="*/ 505182 w 6858001"/>
                    <a:gd name="connsiteY182" fmla="*/ 473319 h 874716"/>
                    <a:gd name="connsiteX183" fmla="*/ 462126 w 6858001"/>
                    <a:gd name="connsiteY183" fmla="*/ 460747 h 874716"/>
                    <a:gd name="connsiteX184" fmla="*/ 453364 w 6858001"/>
                    <a:gd name="connsiteY184" fmla="*/ 459033 h 874716"/>
                    <a:gd name="connsiteX185" fmla="*/ 340774 w 6858001"/>
                    <a:gd name="connsiteY185" fmla="*/ 458268 h 874716"/>
                    <a:gd name="connsiteX186" fmla="*/ 200182 w 6858001"/>
                    <a:gd name="connsiteY186" fmla="*/ 496180 h 874716"/>
                    <a:gd name="connsiteX187" fmla="*/ 176939 w 6858001"/>
                    <a:gd name="connsiteY187" fmla="*/ 504182 h 874716"/>
                    <a:gd name="connsiteX188" fmla="*/ 63587 w 6858001"/>
                    <a:gd name="connsiteY188" fmla="*/ 518088 h 874716"/>
                    <a:gd name="connsiteX189" fmla="*/ 2817 w 6858001"/>
                    <a:gd name="connsiteY189" fmla="*/ 532187 h 874716"/>
                    <a:gd name="connsiteX190" fmla="*/ 0 w 6858001"/>
                    <a:gd name="connsiteY190" fmla="*/ 533314 h 87471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  <a:cxn ang="0">
                      <a:pos x="connsiteX144" y="connsiteY144"/>
                    </a:cxn>
                    <a:cxn ang="0">
                      <a:pos x="connsiteX145" y="connsiteY145"/>
                    </a:cxn>
                    <a:cxn ang="0">
                      <a:pos x="connsiteX146" y="connsiteY146"/>
                    </a:cxn>
                    <a:cxn ang="0">
                      <a:pos x="connsiteX147" y="connsiteY147"/>
                    </a:cxn>
                    <a:cxn ang="0">
                      <a:pos x="connsiteX148" y="connsiteY148"/>
                    </a:cxn>
                    <a:cxn ang="0">
                      <a:pos x="connsiteX149" y="connsiteY149"/>
                    </a:cxn>
                    <a:cxn ang="0">
                      <a:pos x="connsiteX150" y="connsiteY150"/>
                    </a:cxn>
                    <a:cxn ang="0">
                      <a:pos x="connsiteX151" y="connsiteY151"/>
                    </a:cxn>
                    <a:cxn ang="0">
                      <a:pos x="connsiteX152" y="connsiteY152"/>
                    </a:cxn>
                    <a:cxn ang="0">
                      <a:pos x="connsiteX153" y="connsiteY153"/>
                    </a:cxn>
                    <a:cxn ang="0">
                      <a:pos x="connsiteX154" y="connsiteY154"/>
                    </a:cxn>
                    <a:cxn ang="0">
                      <a:pos x="connsiteX155" y="connsiteY155"/>
                    </a:cxn>
                    <a:cxn ang="0">
                      <a:pos x="connsiteX156" y="connsiteY156"/>
                    </a:cxn>
                    <a:cxn ang="0">
                      <a:pos x="connsiteX157" y="connsiteY157"/>
                    </a:cxn>
                    <a:cxn ang="0">
                      <a:pos x="connsiteX158" y="connsiteY158"/>
                    </a:cxn>
                    <a:cxn ang="0">
                      <a:pos x="connsiteX159" y="connsiteY159"/>
                    </a:cxn>
                    <a:cxn ang="0">
                      <a:pos x="connsiteX160" y="connsiteY160"/>
                    </a:cxn>
                    <a:cxn ang="0">
                      <a:pos x="connsiteX161" y="connsiteY161"/>
                    </a:cxn>
                    <a:cxn ang="0">
                      <a:pos x="connsiteX162" y="connsiteY162"/>
                    </a:cxn>
                    <a:cxn ang="0">
                      <a:pos x="connsiteX163" y="connsiteY163"/>
                    </a:cxn>
                    <a:cxn ang="0">
                      <a:pos x="connsiteX164" y="connsiteY164"/>
                    </a:cxn>
                    <a:cxn ang="0">
                      <a:pos x="connsiteX165" y="connsiteY165"/>
                    </a:cxn>
                    <a:cxn ang="0">
                      <a:pos x="connsiteX166" y="connsiteY166"/>
                    </a:cxn>
                    <a:cxn ang="0">
                      <a:pos x="connsiteX167" y="connsiteY167"/>
                    </a:cxn>
                    <a:cxn ang="0">
                      <a:pos x="connsiteX168" y="connsiteY168"/>
                    </a:cxn>
                    <a:cxn ang="0">
                      <a:pos x="connsiteX169" y="connsiteY169"/>
                    </a:cxn>
                    <a:cxn ang="0">
                      <a:pos x="connsiteX170" y="connsiteY170"/>
                    </a:cxn>
                    <a:cxn ang="0">
                      <a:pos x="connsiteX171" y="connsiteY171"/>
                    </a:cxn>
                    <a:cxn ang="0">
                      <a:pos x="connsiteX172" y="connsiteY172"/>
                    </a:cxn>
                    <a:cxn ang="0">
                      <a:pos x="connsiteX173" y="connsiteY173"/>
                    </a:cxn>
                    <a:cxn ang="0">
                      <a:pos x="connsiteX174" y="connsiteY174"/>
                    </a:cxn>
                    <a:cxn ang="0">
                      <a:pos x="connsiteX175" y="connsiteY175"/>
                    </a:cxn>
                    <a:cxn ang="0">
                      <a:pos x="connsiteX176" y="connsiteY176"/>
                    </a:cxn>
                    <a:cxn ang="0">
                      <a:pos x="connsiteX177" y="connsiteY177"/>
                    </a:cxn>
                    <a:cxn ang="0">
                      <a:pos x="connsiteX178" y="connsiteY178"/>
                    </a:cxn>
                    <a:cxn ang="0">
                      <a:pos x="connsiteX179" y="connsiteY179"/>
                    </a:cxn>
                    <a:cxn ang="0">
                      <a:pos x="connsiteX180" y="connsiteY180"/>
                    </a:cxn>
                    <a:cxn ang="0">
                      <a:pos x="connsiteX181" y="connsiteY181"/>
                    </a:cxn>
                    <a:cxn ang="0">
                      <a:pos x="connsiteX182" y="connsiteY182"/>
                    </a:cxn>
                    <a:cxn ang="0">
                      <a:pos x="connsiteX183" y="connsiteY183"/>
                    </a:cxn>
                    <a:cxn ang="0">
                      <a:pos x="connsiteX184" y="connsiteY184"/>
                    </a:cxn>
                    <a:cxn ang="0">
                      <a:pos x="connsiteX185" y="connsiteY185"/>
                    </a:cxn>
                    <a:cxn ang="0">
                      <a:pos x="connsiteX186" y="connsiteY186"/>
                    </a:cxn>
                    <a:cxn ang="0">
                      <a:pos x="connsiteX187" y="connsiteY187"/>
                    </a:cxn>
                    <a:cxn ang="0">
                      <a:pos x="connsiteX188" y="connsiteY188"/>
                    </a:cxn>
                    <a:cxn ang="0">
                      <a:pos x="connsiteX189" y="connsiteY189"/>
                    </a:cxn>
                    <a:cxn ang="0">
                      <a:pos x="connsiteX190" y="connsiteY190"/>
                    </a:cxn>
                  </a:cxnLst>
                  <a:rect l="l" t="t" r="r" b="b"/>
                  <a:pathLst>
                    <a:path w="6858001" h="874716">
                      <a:moveTo>
                        <a:pt x="0" y="533314"/>
                      </a:moveTo>
                      <a:lnTo>
                        <a:pt x="0" y="69206"/>
                      </a:lnTo>
                      <a:lnTo>
                        <a:pt x="21486" y="71924"/>
                      </a:lnTo>
                      <a:cubicBezTo>
                        <a:pt x="92546" y="60493"/>
                        <a:pt x="159604" y="87354"/>
                        <a:pt x="228948" y="88116"/>
                      </a:cubicBezTo>
                      <a:cubicBezTo>
                        <a:pt x="260382" y="88496"/>
                        <a:pt x="291435" y="94592"/>
                        <a:pt x="313533" y="62779"/>
                      </a:cubicBezTo>
                      <a:cubicBezTo>
                        <a:pt x="316389" y="58587"/>
                        <a:pt x="330298" y="60873"/>
                        <a:pt x="338870" y="62207"/>
                      </a:cubicBezTo>
                      <a:cubicBezTo>
                        <a:pt x="357921" y="65066"/>
                        <a:pt x="376781" y="72304"/>
                        <a:pt x="395640" y="72114"/>
                      </a:cubicBezTo>
                      <a:cubicBezTo>
                        <a:pt x="434695" y="71924"/>
                        <a:pt x="473939" y="68876"/>
                        <a:pt x="512802" y="65446"/>
                      </a:cubicBezTo>
                      <a:cubicBezTo>
                        <a:pt x="527470" y="64112"/>
                        <a:pt x="541569" y="58969"/>
                        <a:pt x="556047" y="55349"/>
                      </a:cubicBezTo>
                      <a:cubicBezTo>
                        <a:pt x="564048" y="53253"/>
                        <a:pt x="572622" y="47729"/>
                        <a:pt x="580050" y="48871"/>
                      </a:cubicBezTo>
                      <a:cubicBezTo>
                        <a:pt x="623106" y="55539"/>
                        <a:pt x="662541" y="39157"/>
                        <a:pt x="703308" y="30964"/>
                      </a:cubicBezTo>
                      <a:cubicBezTo>
                        <a:pt x="722169" y="27154"/>
                        <a:pt x="739886" y="18010"/>
                        <a:pt x="758174" y="11724"/>
                      </a:cubicBezTo>
                      <a:cubicBezTo>
                        <a:pt x="762936" y="10008"/>
                        <a:pt x="768271" y="8484"/>
                        <a:pt x="773035" y="8866"/>
                      </a:cubicBezTo>
                      <a:cubicBezTo>
                        <a:pt x="800276" y="11152"/>
                        <a:pt x="827329" y="14390"/>
                        <a:pt x="854379" y="16866"/>
                      </a:cubicBezTo>
                      <a:cubicBezTo>
                        <a:pt x="878956" y="19152"/>
                        <a:pt x="903722" y="19914"/>
                        <a:pt x="915343" y="47919"/>
                      </a:cubicBezTo>
                      <a:cubicBezTo>
                        <a:pt x="917059" y="52301"/>
                        <a:pt x="922773" y="55539"/>
                        <a:pt x="927155" y="58397"/>
                      </a:cubicBezTo>
                      <a:cubicBezTo>
                        <a:pt x="994785" y="102405"/>
                        <a:pt x="1030980" y="101261"/>
                        <a:pt x="1097087" y="54777"/>
                      </a:cubicBezTo>
                      <a:cubicBezTo>
                        <a:pt x="1103945" y="50015"/>
                        <a:pt x="1118613" y="46585"/>
                        <a:pt x="1123185" y="50395"/>
                      </a:cubicBezTo>
                      <a:cubicBezTo>
                        <a:pt x="1162049" y="82020"/>
                        <a:pt x="1204532" y="78590"/>
                        <a:pt x="1249302" y="68684"/>
                      </a:cubicBezTo>
                      <a:cubicBezTo>
                        <a:pt x="1260922" y="66018"/>
                        <a:pt x="1277307" y="66018"/>
                        <a:pt x="1286069" y="72304"/>
                      </a:cubicBezTo>
                      <a:cubicBezTo>
                        <a:pt x="1327790" y="101451"/>
                        <a:pt x="1372560" y="97261"/>
                        <a:pt x="1417899" y="88688"/>
                      </a:cubicBezTo>
                      <a:cubicBezTo>
                        <a:pt x="1424948" y="87354"/>
                        <a:pt x="1433522" y="80114"/>
                        <a:pt x="1436568" y="73448"/>
                      </a:cubicBezTo>
                      <a:cubicBezTo>
                        <a:pt x="1447428" y="49825"/>
                        <a:pt x="1467813" y="41823"/>
                        <a:pt x="1490292" y="35154"/>
                      </a:cubicBezTo>
                      <a:cubicBezTo>
                        <a:pt x="1525727" y="24296"/>
                        <a:pt x="1560588" y="11532"/>
                        <a:pt x="1596213" y="1245"/>
                      </a:cubicBezTo>
                      <a:cubicBezTo>
                        <a:pt x="1604978" y="-1231"/>
                        <a:pt x="1615836" y="293"/>
                        <a:pt x="1624980" y="3150"/>
                      </a:cubicBezTo>
                      <a:cubicBezTo>
                        <a:pt x="1656223" y="12866"/>
                        <a:pt x="1676036" y="37251"/>
                        <a:pt x="1697753" y="59731"/>
                      </a:cubicBezTo>
                      <a:cubicBezTo>
                        <a:pt x="1707279" y="69638"/>
                        <a:pt x="1720423" y="76686"/>
                        <a:pt x="1733188" y="82400"/>
                      </a:cubicBezTo>
                      <a:cubicBezTo>
                        <a:pt x="1766335" y="97071"/>
                        <a:pt x="1800246" y="110215"/>
                        <a:pt x="1833775" y="124121"/>
                      </a:cubicBezTo>
                      <a:cubicBezTo>
                        <a:pt x="1837013" y="125455"/>
                        <a:pt x="1839679" y="128884"/>
                        <a:pt x="1842158" y="131742"/>
                      </a:cubicBezTo>
                      <a:cubicBezTo>
                        <a:pt x="1866922" y="161843"/>
                        <a:pt x="1891497" y="192132"/>
                        <a:pt x="1916454" y="222233"/>
                      </a:cubicBezTo>
                      <a:cubicBezTo>
                        <a:pt x="1921216" y="227947"/>
                        <a:pt x="1928076" y="232139"/>
                        <a:pt x="1933219" y="237663"/>
                      </a:cubicBezTo>
                      <a:cubicBezTo>
                        <a:pt x="1940459" y="245283"/>
                        <a:pt x="1949603" y="252524"/>
                        <a:pt x="1953413" y="261668"/>
                      </a:cubicBezTo>
                      <a:cubicBezTo>
                        <a:pt x="1965224" y="290433"/>
                        <a:pt x="1987894" y="302817"/>
                        <a:pt x="2016469" y="308151"/>
                      </a:cubicBezTo>
                      <a:cubicBezTo>
                        <a:pt x="2042570" y="313104"/>
                        <a:pt x="2068669" y="317296"/>
                        <a:pt x="2094578" y="323010"/>
                      </a:cubicBezTo>
                      <a:cubicBezTo>
                        <a:pt x="2126201" y="329868"/>
                        <a:pt x="2157636" y="337298"/>
                        <a:pt x="2188879" y="345681"/>
                      </a:cubicBezTo>
                      <a:cubicBezTo>
                        <a:pt x="2202404" y="349301"/>
                        <a:pt x="2216692" y="353491"/>
                        <a:pt x="2228314" y="360921"/>
                      </a:cubicBezTo>
                      <a:cubicBezTo>
                        <a:pt x="2260890" y="381496"/>
                        <a:pt x="2295753" y="395402"/>
                        <a:pt x="2334044" y="389878"/>
                      </a:cubicBezTo>
                      <a:cubicBezTo>
                        <a:pt x="2364715" y="385496"/>
                        <a:pt x="2390434" y="396736"/>
                        <a:pt x="2409485" y="414263"/>
                      </a:cubicBezTo>
                      <a:cubicBezTo>
                        <a:pt x="2444158" y="446078"/>
                        <a:pt x="2481305" y="438838"/>
                        <a:pt x="2518264" y="428552"/>
                      </a:cubicBezTo>
                      <a:cubicBezTo>
                        <a:pt x="2537315" y="423217"/>
                        <a:pt x="2552935" y="423979"/>
                        <a:pt x="2571034" y="429122"/>
                      </a:cubicBezTo>
                      <a:cubicBezTo>
                        <a:pt x="2612945" y="441124"/>
                        <a:pt x="2640950" y="473701"/>
                        <a:pt x="2668001" y="502276"/>
                      </a:cubicBezTo>
                      <a:cubicBezTo>
                        <a:pt x="2691054" y="526661"/>
                        <a:pt x="2716963" y="540377"/>
                        <a:pt x="2745348" y="550666"/>
                      </a:cubicBezTo>
                      <a:cubicBezTo>
                        <a:pt x="2781163" y="563810"/>
                        <a:pt x="2809548" y="558858"/>
                        <a:pt x="2826694" y="527233"/>
                      </a:cubicBezTo>
                      <a:cubicBezTo>
                        <a:pt x="2831457" y="518278"/>
                        <a:pt x="2839839" y="507800"/>
                        <a:pt x="2848793" y="505134"/>
                      </a:cubicBezTo>
                      <a:cubicBezTo>
                        <a:pt x="2892037" y="491800"/>
                        <a:pt x="2935854" y="472367"/>
                        <a:pt x="2982148" y="484179"/>
                      </a:cubicBezTo>
                      <a:cubicBezTo>
                        <a:pt x="3046158" y="500372"/>
                        <a:pt x="3108644" y="499420"/>
                        <a:pt x="3172654" y="483417"/>
                      </a:cubicBezTo>
                      <a:cubicBezTo>
                        <a:pt x="3276480" y="457508"/>
                        <a:pt x="3380305" y="430076"/>
                        <a:pt x="3489467" y="435790"/>
                      </a:cubicBezTo>
                      <a:cubicBezTo>
                        <a:pt x="3507563" y="436742"/>
                        <a:pt x="3529090" y="425121"/>
                        <a:pt x="3544713" y="413691"/>
                      </a:cubicBezTo>
                      <a:cubicBezTo>
                        <a:pt x="3574622" y="391974"/>
                        <a:pt x="3573288" y="390258"/>
                        <a:pt x="3606817" y="408167"/>
                      </a:cubicBezTo>
                      <a:cubicBezTo>
                        <a:pt x="3614819" y="412549"/>
                        <a:pt x="3624725" y="415215"/>
                        <a:pt x="3630632" y="421693"/>
                      </a:cubicBezTo>
                      <a:cubicBezTo>
                        <a:pt x="3660731" y="454650"/>
                        <a:pt x="3697880" y="446648"/>
                        <a:pt x="3734837" y="441886"/>
                      </a:cubicBezTo>
                      <a:cubicBezTo>
                        <a:pt x="3741315" y="440934"/>
                        <a:pt x="3749125" y="439600"/>
                        <a:pt x="3754652" y="442268"/>
                      </a:cubicBezTo>
                      <a:cubicBezTo>
                        <a:pt x="3779607" y="454268"/>
                        <a:pt x="3800753" y="450078"/>
                        <a:pt x="3822472" y="433694"/>
                      </a:cubicBezTo>
                      <a:cubicBezTo>
                        <a:pt x="3841331" y="419597"/>
                        <a:pt x="3863049" y="411215"/>
                        <a:pt x="3885338" y="428742"/>
                      </a:cubicBezTo>
                      <a:cubicBezTo>
                        <a:pt x="3934870" y="467605"/>
                        <a:pt x="3987829" y="469509"/>
                        <a:pt x="4043839" y="444934"/>
                      </a:cubicBezTo>
                      <a:cubicBezTo>
                        <a:pt x="4083845" y="427407"/>
                        <a:pt x="4123280" y="423407"/>
                        <a:pt x="4165383" y="441124"/>
                      </a:cubicBezTo>
                      <a:cubicBezTo>
                        <a:pt x="4181576" y="447982"/>
                        <a:pt x="4202531" y="443410"/>
                        <a:pt x="4221391" y="444934"/>
                      </a:cubicBezTo>
                      <a:cubicBezTo>
                        <a:pt x="4232060" y="445696"/>
                        <a:pt x="4243872" y="445886"/>
                        <a:pt x="4253014" y="450650"/>
                      </a:cubicBezTo>
                      <a:cubicBezTo>
                        <a:pt x="4277401" y="462843"/>
                        <a:pt x="4300070" y="478463"/>
                        <a:pt x="4324645" y="490466"/>
                      </a:cubicBezTo>
                      <a:cubicBezTo>
                        <a:pt x="4336457" y="496180"/>
                        <a:pt x="4350554" y="499228"/>
                        <a:pt x="4363890" y="499420"/>
                      </a:cubicBezTo>
                      <a:cubicBezTo>
                        <a:pt x="4403325" y="500372"/>
                        <a:pt x="4442761" y="500372"/>
                        <a:pt x="4482004" y="498658"/>
                      </a:cubicBezTo>
                      <a:cubicBezTo>
                        <a:pt x="4546776" y="495990"/>
                        <a:pt x="4612500" y="495418"/>
                        <a:pt x="4659174" y="438648"/>
                      </a:cubicBezTo>
                      <a:cubicBezTo>
                        <a:pt x="4662986" y="434076"/>
                        <a:pt x="4671176" y="431408"/>
                        <a:pt x="4677655" y="430646"/>
                      </a:cubicBezTo>
                      <a:cubicBezTo>
                        <a:pt x="4707564" y="427027"/>
                        <a:pt x="4738235" y="426645"/>
                        <a:pt x="4767764" y="420739"/>
                      </a:cubicBezTo>
                      <a:cubicBezTo>
                        <a:pt x="4791386" y="415977"/>
                        <a:pt x="4811009" y="417501"/>
                        <a:pt x="4828916" y="434266"/>
                      </a:cubicBezTo>
                      <a:cubicBezTo>
                        <a:pt x="4852348" y="456364"/>
                        <a:pt x="4880925" y="469319"/>
                        <a:pt x="4912168" y="462271"/>
                      </a:cubicBezTo>
                      <a:cubicBezTo>
                        <a:pt x="4943409" y="455412"/>
                        <a:pt x="4963984" y="470271"/>
                        <a:pt x="4987037" y="485703"/>
                      </a:cubicBezTo>
                      <a:cubicBezTo>
                        <a:pt x="5003801" y="496942"/>
                        <a:pt x="5022852" y="511040"/>
                        <a:pt x="5041521" y="512182"/>
                      </a:cubicBezTo>
                      <a:cubicBezTo>
                        <a:pt x="5083814" y="514658"/>
                        <a:pt x="5120201" y="553904"/>
                        <a:pt x="5166113" y="531615"/>
                      </a:cubicBezTo>
                      <a:cubicBezTo>
                        <a:pt x="5169161" y="530091"/>
                        <a:pt x="5174685" y="533901"/>
                        <a:pt x="5179067" y="534853"/>
                      </a:cubicBezTo>
                      <a:cubicBezTo>
                        <a:pt x="5214121" y="542093"/>
                        <a:pt x="5247078" y="535043"/>
                        <a:pt x="5272796" y="511230"/>
                      </a:cubicBezTo>
                      <a:cubicBezTo>
                        <a:pt x="5306516" y="480177"/>
                        <a:pt x="5343855" y="477129"/>
                        <a:pt x="5385384" y="487227"/>
                      </a:cubicBezTo>
                      <a:cubicBezTo>
                        <a:pt x="5398721" y="490466"/>
                        <a:pt x="5412057" y="492752"/>
                        <a:pt x="5425582" y="495418"/>
                      </a:cubicBezTo>
                      <a:cubicBezTo>
                        <a:pt x="5443870" y="499228"/>
                        <a:pt x="5462351" y="503230"/>
                        <a:pt x="5480637" y="507040"/>
                      </a:cubicBezTo>
                      <a:cubicBezTo>
                        <a:pt x="5498356" y="510850"/>
                        <a:pt x="5517979" y="517326"/>
                        <a:pt x="5531693" y="500944"/>
                      </a:cubicBezTo>
                      <a:cubicBezTo>
                        <a:pt x="5543506" y="486845"/>
                        <a:pt x="5551888" y="488179"/>
                        <a:pt x="5562746" y="500372"/>
                      </a:cubicBezTo>
                      <a:cubicBezTo>
                        <a:pt x="5600467" y="543045"/>
                        <a:pt x="5646189" y="569716"/>
                        <a:pt x="5704483" y="571620"/>
                      </a:cubicBezTo>
                      <a:cubicBezTo>
                        <a:pt x="5716485" y="572002"/>
                        <a:pt x="5728678" y="574668"/>
                        <a:pt x="5740488" y="577526"/>
                      </a:cubicBezTo>
                      <a:cubicBezTo>
                        <a:pt x="5747728" y="579241"/>
                        <a:pt x="5756493" y="581147"/>
                        <a:pt x="5760873" y="586291"/>
                      </a:cubicBezTo>
                      <a:cubicBezTo>
                        <a:pt x="5794974" y="625534"/>
                        <a:pt x="5837457" y="652777"/>
                        <a:pt x="5883751" y="674686"/>
                      </a:cubicBezTo>
                      <a:cubicBezTo>
                        <a:pt x="5900323" y="682496"/>
                        <a:pt x="5918042" y="690306"/>
                        <a:pt x="5935949" y="692592"/>
                      </a:cubicBezTo>
                      <a:cubicBezTo>
                        <a:pt x="5954617" y="694878"/>
                        <a:pt x="5974240" y="691068"/>
                        <a:pt x="5993291" y="688972"/>
                      </a:cubicBezTo>
                      <a:cubicBezTo>
                        <a:pt x="6004531" y="687830"/>
                        <a:pt x="6017485" y="688020"/>
                        <a:pt x="6026440" y="682496"/>
                      </a:cubicBezTo>
                      <a:cubicBezTo>
                        <a:pt x="6054825" y="665159"/>
                        <a:pt x="6082258" y="646491"/>
                        <a:pt x="6108738" y="626296"/>
                      </a:cubicBezTo>
                      <a:cubicBezTo>
                        <a:pt x="6131409" y="608960"/>
                        <a:pt x="6135981" y="606483"/>
                        <a:pt x="6155602" y="628202"/>
                      </a:cubicBezTo>
                      <a:cubicBezTo>
                        <a:pt x="6175797" y="650491"/>
                        <a:pt x="6200944" y="662111"/>
                        <a:pt x="6228756" y="666873"/>
                      </a:cubicBezTo>
                      <a:cubicBezTo>
                        <a:pt x="6272764" y="674304"/>
                        <a:pt x="6317151" y="680590"/>
                        <a:pt x="6361539" y="684210"/>
                      </a:cubicBezTo>
                      <a:cubicBezTo>
                        <a:pt x="6401736" y="687448"/>
                        <a:pt x="6420977" y="669922"/>
                        <a:pt x="6428979" y="630106"/>
                      </a:cubicBezTo>
                      <a:cubicBezTo>
                        <a:pt x="6433551" y="608007"/>
                        <a:pt x="6439458" y="584003"/>
                        <a:pt x="6463840" y="578098"/>
                      </a:cubicBezTo>
                      <a:cubicBezTo>
                        <a:pt x="6503658" y="568572"/>
                        <a:pt x="6544997" y="564382"/>
                        <a:pt x="6564620" y="517708"/>
                      </a:cubicBezTo>
                      <a:cubicBezTo>
                        <a:pt x="6575478" y="527995"/>
                        <a:pt x="6582146" y="534091"/>
                        <a:pt x="6588625" y="540187"/>
                      </a:cubicBezTo>
                      <a:cubicBezTo>
                        <a:pt x="6606531" y="557142"/>
                        <a:pt x="6643678" y="564382"/>
                        <a:pt x="6662541" y="549714"/>
                      </a:cubicBezTo>
                      <a:cubicBezTo>
                        <a:pt x="6690354" y="528377"/>
                        <a:pt x="6715883" y="532377"/>
                        <a:pt x="6742552" y="548952"/>
                      </a:cubicBezTo>
                      <a:cubicBezTo>
                        <a:pt x="6764841" y="562668"/>
                        <a:pt x="6788417" y="567954"/>
                        <a:pt x="6812063" y="568430"/>
                      </a:cubicBezTo>
                      <a:lnTo>
                        <a:pt x="6858001" y="562267"/>
                      </a:lnTo>
                      <a:lnTo>
                        <a:pt x="6858001" y="734520"/>
                      </a:lnTo>
                      <a:lnTo>
                        <a:pt x="6815516" y="744220"/>
                      </a:lnTo>
                      <a:cubicBezTo>
                        <a:pt x="6793035" y="749744"/>
                        <a:pt x="6771319" y="759651"/>
                        <a:pt x="6748458" y="763271"/>
                      </a:cubicBezTo>
                      <a:cubicBezTo>
                        <a:pt x="6694164" y="771843"/>
                        <a:pt x="6639488" y="777939"/>
                        <a:pt x="6584812" y="784797"/>
                      </a:cubicBezTo>
                      <a:cubicBezTo>
                        <a:pt x="6528424" y="791846"/>
                        <a:pt x="6472225" y="799276"/>
                        <a:pt x="6415833" y="805562"/>
                      </a:cubicBezTo>
                      <a:cubicBezTo>
                        <a:pt x="6384972" y="808802"/>
                        <a:pt x="6353919" y="809372"/>
                        <a:pt x="6323058" y="812420"/>
                      </a:cubicBezTo>
                      <a:cubicBezTo>
                        <a:pt x="6296005" y="815088"/>
                        <a:pt x="6269144" y="820041"/>
                        <a:pt x="6242093" y="823281"/>
                      </a:cubicBezTo>
                      <a:cubicBezTo>
                        <a:pt x="6218660" y="825947"/>
                        <a:pt x="6195037" y="827471"/>
                        <a:pt x="6171605" y="830139"/>
                      </a:cubicBezTo>
                      <a:cubicBezTo>
                        <a:pt x="6134075" y="834519"/>
                        <a:pt x="6096736" y="839473"/>
                        <a:pt x="6059397" y="844045"/>
                      </a:cubicBezTo>
                      <a:cubicBezTo>
                        <a:pt x="6043776" y="845759"/>
                        <a:pt x="6027392" y="850522"/>
                        <a:pt x="6012723" y="847665"/>
                      </a:cubicBezTo>
                      <a:cubicBezTo>
                        <a:pt x="5975764" y="840425"/>
                        <a:pt x="5939377" y="842521"/>
                        <a:pt x="5902610" y="847473"/>
                      </a:cubicBezTo>
                      <a:cubicBezTo>
                        <a:pt x="5890037" y="849190"/>
                        <a:pt x="5876511" y="848808"/>
                        <a:pt x="5864318" y="845569"/>
                      </a:cubicBezTo>
                      <a:cubicBezTo>
                        <a:pt x="5839361" y="839091"/>
                        <a:pt x="5815169" y="829947"/>
                        <a:pt x="5790592" y="821947"/>
                      </a:cubicBezTo>
                      <a:cubicBezTo>
                        <a:pt x="5787924" y="820995"/>
                        <a:pt x="5784686" y="820803"/>
                        <a:pt x="5781830" y="820233"/>
                      </a:cubicBezTo>
                      <a:cubicBezTo>
                        <a:pt x="5765635" y="816992"/>
                        <a:pt x="5749634" y="813754"/>
                        <a:pt x="5733440" y="810896"/>
                      </a:cubicBezTo>
                      <a:cubicBezTo>
                        <a:pt x="5724678" y="809372"/>
                        <a:pt x="5715723" y="809182"/>
                        <a:pt x="5706959" y="807848"/>
                      </a:cubicBezTo>
                      <a:cubicBezTo>
                        <a:pt x="5673050" y="802514"/>
                        <a:pt x="5635711" y="811468"/>
                        <a:pt x="5606372" y="788417"/>
                      </a:cubicBezTo>
                      <a:cubicBezTo>
                        <a:pt x="5587321" y="773557"/>
                        <a:pt x="5568842" y="776987"/>
                        <a:pt x="5548460" y="779273"/>
                      </a:cubicBezTo>
                      <a:cubicBezTo>
                        <a:pt x="5533027" y="780987"/>
                        <a:pt x="5517215" y="780415"/>
                        <a:pt x="5501594" y="780607"/>
                      </a:cubicBezTo>
                      <a:cubicBezTo>
                        <a:pt x="5474161" y="781177"/>
                        <a:pt x="5446728" y="781369"/>
                        <a:pt x="5419295" y="782321"/>
                      </a:cubicBezTo>
                      <a:cubicBezTo>
                        <a:pt x="5410531" y="782701"/>
                        <a:pt x="5401579" y="787465"/>
                        <a:pt x="5393005" y="786703"/>
                      </a:cubicBezTo>
                      <a:cubicBezTo>
                        <a:pt x="5353379" y="783083"/>
                        <a:pt x="5313754" y="777367"/>
                        <a:pt x="5274129" y="774129"/>
                      </a:cubicBezTo>
                      <a:cubicBezTo>
                        <a:pt x="5251650" y="772225"/>
                        <a:pt x="5228597" y="775843"/>
                        <a:pt x="5206308" y="773177"/>
                      </a:cubicBezTo>
                      <a:cubicBezTo>
                        <a:pt x="5180591" y="770129"/>
                        <a:pt x="5155445" y="762319"/>
                        <a:pt x="5129916" y="757554"/>
                      </a:cubicBezTo>
                      <a:cubicBezTo>
                        <a:pt x="5122867" y="756222"/>
                        <a:pt x="5115057" y="757936"/>
                        <a:pt x="5107627" y="758316"/>
                      </a:cubicBezTo>
                      <a:cubicBezTo>
                        <a:pt x="5099245" y="758699"/>
                        <a:pt x="5091052" y="759461"/>
                        <a:pt x="5082670" y="759651"/>
                      </a:cubicBezTo>
                      <a:cubicBezTo>
                        <a:pt x="5057141" y="760033"/>
                        <a:pt x="5031614" y="759461"/>
                        <a:pt x="5006086" y="760795"/>
                      </a:cubicBezTo>
                      <a:cubicBezTo>
                        <a:pt x="4990465" y="761557"/>
                        <a:pt x="4974082" y="769367"/>
                        <a:pt x="4959602" y="766509"/>
                      </a:cubicBezTo>
                      <a:cubicBezTo>
                        <a:pt x="4930075" y="760985"/>
                        <a:pt x="4900546" y="773367"/>
                        <a:pt x="4871019" y="763081"/>
                      </a:cubicBezTo>
                      <a:cubicBezTo>
                        <a:pt x="4861873" y="760033"/>
                        <a:pt x="4849300" y="767653"/>
                        <a:pt x="4838250" y="768033"/>
                      </a:cubicBezTo>
                      <a:cubicBezTo>
                        <a:pt x="4810627" y="768985"/>
                        <a:pt x="4783004" y="768795"/>
                        <a:pt x="4755381" y="768605"/>
                      </a:cubicBezTo>
                      <a:cubicBezTo>
                        <a:pt x="4730614" y="768415"/>
                        <a:pt x="4704895" y="771081"/>
                        <a:pt x="4681083" y="765747"/>
                      </a:cubicBezTo>
                      <a:cubicBezTo>
                        <a:pt x="4656126" y="760033"/>
                        <a:pt x="4633647" y="760795"/>
                        <a:pt x="4609452" y="767271"/>
                      </a:cubicBezTo>
                      <a:cubicBezTo>
                        <a:pt x="4592878" y="771653"/>
                        <a:pt x="4575351" y="772225"/>
                        <a:pt x="4558207" y="773557"/>
                      </a:cubicBezTo>
                      <a:cubicBezTo>
                        <a:pt x="4539728" y="775081"/>
                        <a:pt x="4519343" y="771081"/>
                        <a:pt x="4502579" y="777367"/>
                      </a:cubicBezTo>
                      <a:cubicBezTo>
                        <a:pt x="4452665" y="796038"/>
                        <a:pt x="4401419" y="800038"/>
                        <a:pt x="4349222" y="800038"/>
                      </a:cubicBezTo>
                      <a:cubicBezTo>
                        <a:pt x="4339695" y="800038"/>
                        <a:pt x="4329979" y="797372"/>
                        <a:pt x="4320837" y="794514"/>
                      </a:cubicBezTo>
                      <a:cubicBezTo>
                        <a:pt x="4267493" y="777367"/>
                        <a:pt x="4213961" y="778891"/>
                        <a:pt x="4159667" y="789370"/>
                      </a:cubicBezTo>
                      <a:cubicBezTo>
                        <a:pt x="4148427" y="791656"/>
                        <a:pt x="4135854" y="792038"/>
                        <a:pt x="4124614" y="789752"/>
                      </a:cubicBezTo>
                      <a:cubicBezTo>
                        <a:pt x="4092989" y="783083"/>
                        <a:pt x="4062318" y="772033"/>
                        <a:pt x="4030503" y="767271"/>
                      </a:cubicBezTo>
                      <a:cubicBezTo>
                        <a:pt x="3977925" y="759461"/>
                        <a:pt x="3932394" y="785749"/>
                        <a:pt x="3885338" y="802896"/>
                      </a:cubicBezTo>
                      <a:cubicBezTo>
                        <a:pt x="3840569" y="819089"/>
                        <a:pt x="3802467" y="855666"/>
                        <a:pt x="3749506" y="847473"/>
                      </a:cubicBezTo>
                      <a:cubicBezTo>
                        <a:pt x="3744173" y="846711"/>
                        <a:pt x="3738267" y="851856"/>
                        <a:pt x="3732361" y="853190"/>
                      </a:cubicBezTo>
                      <a:cubicBezTo>
                        <a:pt x="3716168" y="856810"/>
                        <a:pt x="3699976" y="861190"/>
                        <a:pt x="3683591" y="862906"/>
                      </a:cubicBezTo>
                      <a:cubicBezTo>
                        <a:pt x="3663589" y="865192"/>
                        <a:pt x="3643204" y="864430"/>
                        <a:pt x="3623201" y="866334"/>
                      </a:cubicBezTo>
                      <a:cubicBezTo>
                        <a:pt x="3597482" y="868620"/>
                        <a:pt x="3572146" y="874716"/>
                        <a:pt x="3546617" y="874716"/>
                      </a:cubicBezTo>
                      <a:cubicBezTo>
                        <a:pt x="3526042" y="874716"/>
                        <a:pt x="3505657" y="867668"/>
                        <a:pt x="3485275" y="864238"/>
                      </a:cubicBezTo>
                      <a:cubicBezTo>
                        <a:pt x="3456508" y="859476"/>
                        <a:pt x="3424883" y="860810"/>
                        <a:pt x="3399546" y="848618"/>
                      </a:cubicBezTo>
                      <a:cubicBezTo>
                        <a:pt x="3372495" y="835663"/>
                        <a:pt x="3346776" y="829757"/>
                        <a:pt x="3318771" y="833757"/>
                      </a:cubicBezTo>
                      <a:cubicBezTo>
                        <a:pt x="3309437" y="835091"/>
                        <a:pt x="3297434" y="843093"/>
                        <a:pt x="3293244" y="851284"/>
                      </a:cubicBezTo>
                      <a:cubicBezTo>
                        <a:pt x="3283908" y="869572"/>
                        <a:pt x="3271145" y="872812"/>
                        <a:pt x="3253809" y="866524"/>
                      </a:cubicBezTo>
                      <a:cubicBezTo>
                        <a:pt x="3238758" y="861190"/>
                        <a:pt x="3220280" y="858524"/>
                        <a:pt x="3209993" y="848235"/>
                      </a:cubicBezTo>
                      <a:cubicBezTo>
                        <a:pt x="3180844" y="819089"/>
                        <a:pt x="3143695" y="818136"/>
                        <a:pt x="3107500" y="810326"/>
                      </a:cubicBezTo>
                      <a:cubicBezTo>
                        <a:pt x="3085403" y="805562"/>
                        <a:pt x="3064827" y="805372"/>
                        <a:pt x="3042728" y="808610"/>
                      </a:cubicBezTo>
                      <a:cubicBezTo>
                        <a:pt x="2994722" y="815850"/>
                        <a:pt x="2948047" y="805562"/>
                        <a:pt x="2901943" y="792418"/>
                      </a:cubicBezTo>
                      <a:cubicBezTo>
                        <a:pt x="2871462" y="783655"/>
                        <a:pt x="2840219" y="778321"/>
                        <a:pt x="2809930" y="769367"/>
                      </a:cubicBezTo>
                      <a:cubicBezTo>
                        <a:pt x="2787259" y="762509"/>
                        <a:pt x="2764590" y="754316"/>
                        <a:pt x="2743826" y="743268"/>
                      </a:cubicBezTo>
                      <a:cubicBezTo>
                        <a:pt x="2713723" y="727073"/>
                        <a:pt x="2687436" y="702689"/>
                        <a:pt x="2649143" y="709167"/>
                      </a:cubicBezTo>
                      <a:cubicBezTo>
                        <a:pt x="2615421" y="714881"/>
                        <a:pt x="2584942" y="702881"/>
                        <a:pt x="2554079" y="691450"/>
                      </a:cubicBezTo>
                      <a:cubicBezTo>
                        <a:pt x="2531409" y="683068"/>
                        <a:pt x="2508742" y="674494"/>
                        <a:pt x="2485307" y="669160"/>
                      </a:cubicBezTo>
                      <a:cubicBezTo>
                        <a:pt x="2457492" y="662873"/>
                        <a:pt x="2426059" y="665541"/>
                        <a:pt x="2401292" y="653919"/>
                      </a:cubicBezTo>
                      <a:cubicBezTo>
                        <a:pt x="2375383" y="641727"/>
                        <a:pt x="2353859" y="649919"/>
                        <a:pt x="2330806" y="653349"/>
                      </a:cubicBezTo>
                      <a:cubicBezTo>
                        <a:pt x="2294039" y="658683"/>
                        <a:pt x="2257459" y="668590"/>
                        <a:pt x="2220312" y="656015"/>
                      </a:cubicBezTo>
                      <a:cubicBezTo>
                        <a:pt x="2175163" y="640775"/>
                        <a:pt x="2130393" y="624392"/>
                        <a:pt x="2085054" y="609914"/>
                      </a:cubicBezTo>
                      <a:cubicBezTo>
                        <a:pt x="2067525" y="604387"/>
                        <a:pt x="2048668" y="602101"/>
                        <a:pt x="2030378" y="599625"/>
                      </a:cubicBezTo>
                      <a:cubicBezTo>
                        <a:pt x="2013043" y="597529"/>
                        <a:pt x="1992279" y="602863"/>
                        <a:pt x="1978940" y="594863"/>
                      </a:cubicBezTo>
                      <a:cubicBezTo>
                        <a:pt x="1944649" y="574288"/>
                        <a:pt x="1909408" y="564192"/>
                        <a:pt x="1869780" y="564192"/>
                      </a:cubicBezTo>
                      <a:cubicBezTo>
                        <a:pt x="1854920" y="564192"/>
                        <a:pt x="1840441" y="555618"/>
                        <a:pt x="1825393" y="554094"/>
                      </a:cubicBezTo>
                      <a:cubicBezTo>
                        <a:pt x="1804816" y="552190"/>
                        <a:pt x="1781194" y="547045"/>
                        <a:pt x="1763287" y="554286"/>
                      </a:cubicBezTo>
                      <a:cubicBezTo>
                        <a:pt x="1721185" y="571430"/>
                        <a:pt x="1687086" y="557142"/>
                        <a:pt x="1650317" y="540187"/>
                      </a:cubicBezTo>
                      <a:cubicBezTo>
                        <a:pt x="1614120" y="523423"/>
                        <a:pt x="1576019" y="510088"/>
                        <a:pt x="1537537" y="499038"/>
                      </a:cubicBezTo>
                      <a:cubicBezTo>
                        <a:pt x="1523059" y="495038"/>
                        <a:pt x="1505724" y="501706"/>
                        <a:pt x="1489720" y="503038"/>
                      </a:cubicBezTo>
                      <a:cubicBezTo>
                        <a:pt x="1484004" y="503420"/>
                        <a:pt x="1477717" y="503992"/>
                        <a:pt x="1472575" y="502086"/>
                      </a:cubicBezTo>
                      <a:cubicBezTo>
                        <a:pt x="1422854" y="483797"/>
                        <a:pt x="1372368" y="469891"/>
                        <a:pt x="1318456" y="479415"/>
                      </a:cubicBezTo>
                      <a:cubicBezTo>
                        <a:pt x="1313504" y="480369"/>
                        <a:pt x="1307978" y="478273"/>
                        <a:pt x="1303024" y="476939"/>
                      </a:cubicBezTo>
                      <a:cubicBezTo>
                        <a:pt x="1278829" y="470081"/>
                        <a:pt x="1255206" y="459223"/>
                        <a:pt x="1230633" y="456746"/>
                      </a:cubicBezTo>
                      <a:cubicBezTo>
                        <a:pt x="1170051" y="450650"/>
                        <a:pt x="1109091" y="448172"/>
                        <a:pt x="1048125" y="444172"/>
                      </a:cubicBezTo>
                      <a:cubicBezTo>
                        <a:pt x="1044315" y="443982"/>
                        <a:pt x="1040315" y="443982"/>
                        <a:pt x="1036887" y="442648"/>
                      </a:cubicBezTo>
                      <a:cubicBezTo>
                        <a:pt x="1014406" y="434456"/>
                        <a:pt x="994785" y="437124"/>
                        <a:pt x="975733" y="452744"/>
                      </a:cubicBezTo>
                      <a:cubicBezTo>
                        <a:pt x="967350" y="459603"/>
                        <a:pt x="955920" y="463223"/>
                        <a:pt x="945444" y="467033"/>
                      </a:cubicBezTo>
                      <a:cubicBezTo>
                        <a:pt x="930011" y="472749"/>
                        <a:pt x="914200" y="478273"/>
                        <a:pt x="898198" y="481893"/>
                      </a:cubicBezTo>
                      <a:cubicBezTo>
                        <a:pt x="882384" y="485321"/>
                        <a:pt x="865430" y="490084"/>
                        <a:pt x="850189" y="487417"/>
                      </a:cubicBezTo>
                      <a:cubicBezTo>
                        <a:pt x="822756" y="482655"/>
                        <a:pt x="796655" y="471987"/>
                        <a:pt x="769605" y="464937"/>
                      </a:cubicBezTo>
                      <a:cubicBezTo>
                        <a:pt x="760270" y="462461"/>
                        <a:pt x="749982" y="462843"/>
                        <a:pt x="740268" y="462651"/>
                      </a:cubicBezTo>
                      <a:cubicBezTo>
                        <a:pt x="717977" y="462081"/>
                        <a:pt x="695116" y="467605"/>
                        <a:pt x="674923" y="451792"/>
                      </a:cubicBezTo>
                      <a:cubicBezTo>
                        <a:pt x="656255" y="436934"/>
                        <a:pt x="637392" y="441314"/>
                        <a:pt x="617772" y="452554"/>
                      </a:cubicBezTo>
                      <a:cubicBezTo>
                        <a:pt x="603673" y="460557"/>
                        <a:pt x="587672" y="466843"/>
                        <a:pt x="571860" y="469891"/>
                      </a:cubicBezTo>
                      <a:cubicBezTo>
                        <a:pt x="550141" y="474081"/>
                        <a:pt x="528615" y="475797"/>
                        <a:pt x="505182" y="473319"/>
                      </a:cubicBezTo>
                      <a:cubicBezTo>
                        <a:pt x="488607" y="471605"/>
                        <a:pt x="475081" y="470843"/>
                        <a:pt x="462126" y="460747"/>
                      </a:cubicBezTo>
                      <a:cubicBezTo>
                        <a:pt x="460032" y="459223"/>
                        <a:pt x="456222" y="458841"/>
                        <a:pt x="453364" y="459033"/>
                      </a:cubicBezTo>
                      <a:cubicBezTo>
                        <a:pt x="415835" y="462271"/>
                        <a:pt x="378686" y="460557"/>
                        <a:pt x="340774" y="458268"/>
                      </a:cubicBezTo>
                      <a:cubicBezTo>
                        <a:pt x="292579" y="455222"/>
                        <a:pt x="241901" y="464175"/>
                        <a:pt x="200182" y="496180"/>
                      </a:cubicBezTo>
                      <a:cubicBezTo>
                        <a:pt x="194085" y="500944"/>
                        <a:pt x="184941" y="503038"/>
                        <a:pt x="176939" y="504182"/>
                      </a:cubicBezTo>
                      <a:cubicBezTo>
                        <a:pt x="139219" y="509134"/>
                        <a:pt x="101308" y="512564"/>
                        <a:pt x="63587" y="518088"/>
                      </a:cubicBezTo>
                      <a:cubicBezTo>
                        <a:pt x="43012" y="521137"/>
                        <a:pt x="21486" y="523805"/>
                        <a:pt x="2817" y="532187"/>
                      </a:cubicBezTo>
                      <a:lnTo>
                        <a:pt x="0" y="533314"/>
                      </a:lnTo>
                      <a:close/>
                    </a:path>
                  </a:pathLst>
                </a:custGeom>
                <a:grpFill/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6162" name="Group 6161">
                <a:extLst>
                  <a:ext uri="{FF2B5EF4-FFF2-40B4-BE49-F238E27FC236}">
                    <a16:creationId xmlns:a16="http://schemas.microsoft.com/office/drawing/2014/main" id="{406D9D90-1212-40FF-BAB0-8A661FC855E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>
                <a:off x="3697284" y="0"/>
                <a:ext cx="884241" cy="6858001"/>
                <a:chOff x="3697284" y="-1"/>
                <a:chExt cx="884241" cy="6858001"/>
              </a:xfrm>
              <a:blipFill>
                <a:blip r:embed="rId4">
                  <a:alphaModFix amt="57000"/>
                </a:blip>
                <a:tile tx="0" ty="0" sx="100000" sy="100000" flip="none" algn="tl"/>
              </a:blipFill>
              <a:effectLst/>
            </p:grpSpPr>
            <p:sp>
              <p:nvSpPr>
                <p:cNvPr id="6163" name="Freeform: Shape 6162">
                  <a:extLst>
                    <a:ext uri="{FF2B5EF4-FFF2-40B4-BE49-F238E27FC236}">
                      <a16:creationId xmlns:a16="http://schemas.microsoft.com/office/drawing/2014/main" id="{903898C6-CE98-4636-8CE5-5172BD2B9BB2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/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 rot="16200000" flipH="1">
                  <a:off x="705641" y="2991642"/>
                  <a:ext cx="6858001" cy="874716"/>
                </a:xfrm>
                <a:custGeom>
                  <a:avLst/>
                  <a:gdLst>
                    <a:gd name="connsiteX0" fmla="*/ 0 w 6858001"/>
                    <a:gd name="connsiteY0" fmla="*/ 533314 h 874716"/>
                    <a:gd name="connsiteX1" fmla="*/ 0 w 6858001"/>
                    <a:gd name="connsiteY1" fmla="*/ 69206 h 874716"/>
                    <a:gd name="connsiteX2" fmla="*/ 21486 w 6858001"/>
                    <a:gd name="connsiteY2" fmla="*/ 71924 h 874716"/>
                    <a:gd name="connsiteX3" fmla="*/ 228948 w 6858001"/>
                    <a:gd name="connsiteY3" fmla="*/ 88116 h 874716"/>
                    <a:gd name="connsiteX4" fmla="*/ 313533 w 6858001"/>
                    <a:gd name="connsiteY4" fmla="*/ 62779 h 874716"/>
                    <a:gd name="connsiteX5" fmla="*/ 338870 w 6858001"/>
                    <a:gd name="connsiteY5" fmla="*/ 62207 h 874716"/>
                    <a:gd name="connsiteX6" fmla="*/ 395640 w 6858001"/>
                    <a:gd name="connsiteY6" fmla="*/ 72114 h 874716"/>
                    <a:gd name="connsiteX7" fmla="*/ 512802 w 6858001"/>
                    <a:gd name="connsiteY7" fmla="*/ 65446 h 874716"/>
                    <a:gd name="connsiteX8" fmla="*/ 556047 w 6858001"/>
                    <a:gd name="connsiteY8" fmla="*/ 55349 h 874716"/>
                    <a:gd name="connsiteX9" fmla="*/ 580050 w 6858001"/>
                    <a:gd name="connsiteY9" fmla="*/ 48871 h 874716"/>
                    <a:gd name="connsiteX10" fmla="*/ 703308 w 6858001"/>
                    <a:gd name="connsiteY10" fmla="*/ 30964 h 874716"/>
                    <a:gd name="connsiteX11" fmla="*/ 758174 w 6858001"/>
                    <a:gd name="connsiteY11" fmla="*/ 11724 h 874716"/>
                    <a:gd name="connsiteX12" fmla="*/ 773035 w 6858001"/>
                    <a:gd name="connsiteY12" fmla="*/ 8866 h 874716"/>
                    <a:gd name="connsiteX13" fmla="*/ 854379 w 6858001"/>
                    <a:gd name="connsiteY13" fmla="*/ 16866 h 874716"/>
                    <a:gd name="connsiteX14" fmla="*/ 915343 w 6858001"/>
                    <a:gd name="connsiteY14" fmla="*/ 47919 h 874716"/>
                    <a:gd name="connsiteX15" fmla="*/ 927155 w 6858001"/>
                    <a:gd name="connsiteY15" fmla="*/ 58397 h 874716"/>
                    <a:gd name="connsiteX16" fmla="*/ 1097087 w 6858001"/>
                    <a:gd name="connsiteY16" fmla="*/ 54777 h 874716"/>
                    <a:gd name="connsiteX17" fmla="*/ 1123185 w 6858001"/>
                    <a:gd name="connsiteY17" fmla="*/ 50395 h 874716"/>
                    <a:gd name="connsiteX18" fmla="*/ 1249302 w 6858001"/>
                    <a:gd name="connsiteY18" fmla="*/ 68684 h 874716"/>
                    <a:gd name="connsiteX19" fmla="*/ 1286069 w 6858001"/>
                    <a:gd name="connsiteY19" fmla="*/ 72304 h 874716"/>
                    <a:gd name="connsiteX20" fmla="*/ 1417899 w 6858001"/>
                    <a:gd name="connsiteY20" fmla="*/ 88688 h 874716"/>
                    <a:gd name="connsiteX21" fmla="*/ 1436568 w 6858001"/>
                    <a:gd name="connsiteY21" fmla="*/ 73448 h 874716"/>
                    <a:gd name="connsiteX22" fmla="*/ 1490292 w 6858001"/>
                    <a:gd name="connsiteY22" fmla="*/ 35154 h 874716"/>
                    <a:gd name="connsiteX23" fmla="*/ 1596213 w 6858001"/>
                    <a:gd name="connsiteY23" fmla="*/ 1245 h 874716"/>
                    <a:gd name="connsiteX24" fmla="*/ 1624980 w 6858001"/>
                    <a:gd name="connsiteY24" fmla="*/ 3150 h 874716"/>
                    <a:gd name="connsiteX25" fmla="*/ 1697753 w 6858001"/>
                    <a:gd name="connsiteY25" fmla="*/ 59731 h 874716"/>
                    <a:gd name="connsiteX26" fmla="*/ 1733188 w 6858001"/>
                    <a:gd name="connsiteY26" fmla="*/ 82400 h 874716"/>
                    <a:gd name="connsiteX27" fmla="*/ 1833775 w 6858001"/>
                    <a:gd name="connsiteY27" fmla="*/ 124121 h 874716"/>
                    <a:gd name="connsiteX28" fmla="*/ 1842158 w 6858001"/>
                    <a:gd name="connsiteY28" fmla="*/ 131742 h 874716"/>
                    <a:gd name="connsiteX29" fmla="*/ 1916454 w 6858001"/>
                    <a:gd name="connsiteY29" fmla="*/ 222233 h 874716"/>
                    <a:gd name="connsiteX30" fmla="*/ 1933219 w 6858001"/>
                    <a:gd name="connsiteY30" fmla="*/ 237663 h 874716"/>
                    <a:gd name="connsiteX31" fmla="*/ 1953413 w 6858001"/>
                    <a:gd name="connsiteY31" fmla="*/ 261668 h 874716"/>
                    <a:gd name="connsiteX32" fmla="*/ 2016469 w 6858001"/>
                    <a:gd name="connsiteY32" fmla="*/ 308151 h 874716"/>
                    <a:gd name="connsiteX33" fmla="*/ 2094578 w 6858001"/>
                    <a:gd name="connsiteY33" fmla="*/ 323010 h 874716"/>
                    <a:gd name="connsiteX34" fmla="*/ 2188879 w 6858001"/>
                    <a:gd name="connsiteY34" fmla="*/ 345681 h 874716"/>
                    <a:gd name="connsiteX35" fmla="*/ 2228314 w 6858001"/>
                    <a:gd name="connsiteY35" fmla="*/ 360921 h 874716"/>
                    <a:gd name="connsiteX36" fmla="*/ 2334044 w 6858001"/>
                    <a:gd name="connsiteY36" fmla="*/ 389878 h 874716"/>
                    <a:gd name="connsiteX37" fmla="*/ 2409485 w 6858001"/>
                    <a:gd name="connsiteY37" fmla="*/ 414263 h 874716"/>
                    <a:gd name="connsiteX38" fmla="*/ 2518264 w 6858001"/>
                    <a:gd name="connsiteY38" fmla="*/ 428552 h 874716"/>
                    <a:gd name="connsiteX39" fmla="*/ 2571034 w 6858001"/>
                    <a:gd name="connsiteY39" fmla="*/ 429122 h 874716"/>
                    <a:gd name="connsiteX40" fmla="*/ 2668001 w 6858001"/>
                    <a:gd name="connsiteY40" fmla="*/ 502276 h 874716"/>
                    <a:gd name="connsiteX41" fmla="*/ 2745348 w 6858001"/>
                    <a:gd name="connsiteY41" fmla="*/ 550666 h 874716"/>
                    <a:gd name="connsiteX42" fmla="*/ 2826694 w 6858001"/>
                    <a:gd name="connsiteY42" fmla="*/ 527233 h 874716"/>
                    <a:gd name="connsiteX43" fmla="*/ 2848793 w 6858001"/>
                    <a:gd name="connsiteY43" fmla="*/ 505134 h 874716"/>
                    <a:gd name="connsiteX44" fmla="*/ 2982148 w 6858001"/>
                    <a:gd name="connsiteY44" fmla="*/ 484179 h 874716"/>
                    <a:gd name="connsiteX45" fmla="*/ 3172654 w 6858001"/>
                    <a:gd name="connsiteY45" fmla="*/ 483417 h 874716"/>
                    <a:gd name="connsiteX46" fmla="*/ 3489467 w 6858001"/>
                    <a:gd name="connsiteY46" fmla="*/ 435790 h 874716"/>
                    <a:gd name="connsiteX47" fmla="*/ 3544713 w 6858001"/>
                    <a:gd name="connsiteY47" fmla="*/ 413691 h 874716"/>
                    <a:gd name="connsiteX48" fmla="*/ 3606817 w 6858001"/>
                    <a:gd name="connsiteY48" fmla="*/ 408167 h 874716"/>
                    <a:gd name="connsiteX49" fmla="*/ 3630632 w 6858001"/>
                    <a:gd name="connsiteY49" fmla="*/ 421693 h 874716"/>
                    <a:gd name="connsiteX50" fmla="*/ 3734837 w 6858001"/>
                    <a:gd name="connsiteY50" fmla="*/ 441886 h 874716"/>
                    <a:gd name="connsiteX51" fmla="*/ 3754652 w 6858001"/>
                    <a:gd name="connsiteY51" fmla="*/ 442268 h 874716"/>
                    <a:gd name="connsiteX52" fmla="*/ 3822472 w 6858001"/>
                    <a:gd name="connsiteY52" fmla="*/ 433694 h 874716"/>
                    <a:gd name="connsiteX53" fmla="*/ 3885338 w 6858001"/>
                    <a:gd name="connsiteY53" fmla="*/ 428742 h 874716"/>
                    <a:gd name="connsiteX54" fmla="*/ 4043839 w 6858001"/>
                    <a:gd name="connsiteY54" fmla="*/ 444934 h 874716"/>
                    <a:gd name="connsiteX55" fmla="*/ 4165383 w 6858001"/>
                    <a:gd name="connsiteY55" fmla="*/ 441124 h 874716"/>
                    <a:gd name="connsiteX56" fmla="*/ 4221391 w 6858001"/>
                    <a:gd name="connsiteY56" fmla="*/ 444934 h 874716"/>
                    <a:gd name="connsiteX57" fmla="*/ 4253014 w 6858001"/>
                    <a:gd name="connsiteY57" fmla="*/ 450650 h 874716"/>
                    <a:gd name="connsiteX58" fmla="*/ 4324645 w 6858001"/>
                    <a:gd name="connsiteY58" fmla="*/ 490466 h 874716"/>
                    <a:gd name="connsiteX59" fmla="*/ 4363890 w 6858001"/>
                    <a:gd name="connsiteY59" fmla="*/ 499420 h 874716"/>
                    <a:gd name="connsiteX60" fmla="*/ 4482004 w 6858001"/>
                    <a:gd name="connsiteY60" fmla="*/ 498658 h 874716"/>
                    <a:gd name="connsiteX61" fmla="*/ 4659174 w 6858001"/>
                    <a:gd name="connsiteY61" fmla="*/ 438648 h 874716"/>
                    <a:gd name="connsiteX62" fmla="*/ 4677655 w 6858001"/>
                    <a:gd name="connsiteY62" fmla="*/ 430646 h 874716"/>
                    <a:gd name="connsiteX63" fmla="*/ 4767764 w 6858001"/>
                    <a:gd name="connsiteY63" fmla="*/ 420739 h 874716"/>
                    <a:gd name="connsiteX64" fmla="*/ 4828916 w 6858001"/>
                    <a:gd name="connsiteY64" fmla="*/ 434266 h 874716"/>
                    <a:gd name="connsiteX65" fmla="*/ 4912168 w 6858001"/>
                    <a:gd name="connsiteY65" fmla="*/ 462271 h 874716"/>
                    <a:gd name="connsiteX66" fmla="*/ 4987037 w 6858001"/>
                    <a:gd name="connsiteY66" fmla="*/ 485703 h 874716"/>
                    <a:gd name="connsiteX67" fmla="*/ 5041521 w 6858001"/>
                    <a:gd name="connsiteY67" fmla="*/ 512182 h 874716"/>
                    <a:gd name="connsiteX68" fmla="*/ 5166113 w 6858001"/>
                    <a:gd name="connsiteY68" fmla="*/ 531615 h 874716"/>
                    <a:gd name="connsiteX69" fmla="*/ 5179067 w 6858001"/>
                    <a:gd name="connsiteY69" fmla="*/ 534853 h 874716"/>
                    <a:gd name="connsiteX70" fmla="*/ 5272796 w 6858001"/>
                    <a:gd name="connsiteY70" fmla="*/ 511230 h 874716"/>
                    <a:gd name="connsiteX71" fmla="*/ 5385384 w 6858001"/>
                    <a:gd name="connsiteY71" fmla="*/ 487227 h 874716"/>
                    <a:gd name="connsiteX72" fmla="*/ 5425582 w 6858001"/>
                    <a:gd name="connsiteY72" fmla="*/ 495418 h 874716"/>
                    <a:gd name="connsiteX73" fmla="*/ 5480637 w 6858001"/>
                    <a:gd name="connsiteY73" fmla="*/ 507040 h 874716"/>
                    <a:gd name="connsiteX74" fmla="*/ 5531693 w 6858001"/>
                    <a:gd name="connsiteY74" fmla="*/ 500944 h 874716"/>
                    <a:gd name="connsiteX75" fmla="*/ 5562746 w 6858001"/>
                    <a:gd name="connsiteY75" fmla="*/ 500372 h 874716"/>
                    <a:gd name="connsiteX76" fmla="*/ 5704483 w 6858001"/>
                    <a:gd name="connsiteY76" fmla="*/ 571620 h 874716"/>
                    <a:gd name="connsiteX77" fmla="*/ 5740488 w 6858001"/>
                    <a:gd name="connsiteY77" fmla="*/ 577526 h 874716"/>
                    <a:gd name="connsiteX78" fmla="*/ 5760873 w 6858001"/>
                    <a:gd name="connsiteY78" fmla="*/ 586291 h 874716"/>
                    <a:gd name="connsiteX79" fmla="*/ 5883751 w 6858001"/>
                    <a:gd name="connsiteY79" fmla="*/ 674686 h 874716"/>
                    <a:gd name="connsiteX80" fmla="*/ 5935949 w 6858001"/>
                    <a:gd name="connsiteY80" fmla="*/ 692592 h 874716"/>
                    <a:gd name="connsiteX81" fmla="*/ 5993291 w 6858001"/>
                    <a:gd name="connsiteY81" fmla="*/ 688972 h 874716"/>
                    <a:gd name="connsiteX82" fmla="*/ 6026440 w 6858001"/>
                    <a:gd name="connsiteY82" fmla="*/ 682496 h 874716"/>
                    <a:gd name="connsiteX83" fmla="*/ 6108738 w 6858001"/>
                    <a:gd name="connsiteY83" fmla="*/ 626296 h 874716"/>
                    <a:gd name="connsiteX84" fmla="*/ 6155602 w 6858001"/>
                    <a:gd name="connsiteY84" fmla="*/ 628202 h 874716"/>
                    <a:gd name="connsiteX85" fmla="*/ 6228756 w 6858001"/>
                    <a:gd name="connsiteY85" fmla="*/ 666873 h 874716"/>
                    <a:gd name="connsiteX86" fmla="*/ 6361539 w 6858001"/>
                    <a:gd name="connsiteY86" fmla="*/ 684210 h 874716"/>
                    <a:gd name="connsiteX87" fmla="*/ 6428979 w 6858001"/>
                    <a:gd name="connsiteY87" fmla="*/ 630106 h 874716"/>
                    <a:gd name="connsiteX88" fmla="*/ 6463840 w 6858001"/>
                    <a:gd name="connsiteY88" fmla="*/ 578098 h 874716"/>
                    <a:gd name="connsiteX89" fmla="*/ 6564620 w 6858001"/>
                    <a:gd name="connsiteY89" fmla="*/ 517708 h 874716"/>
                    <a:gd name="connsiteX90" fmla="*/ 6588625 w 6858001"/>
                    <a:gd name="connsiteY90" fmla="*/ 540187 h 874716"/>
                    <a:gd name="connsiteX91" fmla="*/ 6662541 w 6858001"/>
                    <a:gd name="connsiteY91" fmla="*/ 549714 h 874716"/>
                    <a:gd name="connsiteX92" fmla="*/ 6742552 w 6858001"/>
                    <a:gd name="connsiteY92" fmla="*/ 548952 h 874716"/>
                    <a:gd name="connsiteX93" fmla="*/ 6812063 w 6858001"/>
                    <a:gd name="connsiteY93" fmla="*/ 568430 h 874716"/>
                    <a:gd name="connsiteX94" fmla="*/ 6858001 w 6858001"/>
                    <a:gd name="connsiteY94" fmla="*/ 562267 h 874716"/>
                    <a:gd name="connsiteX95" fmla="*/ 6858001 w 6858001"/>
                    <a:gd name="connsiteY95" fmla="*/ 734520 h 874716"/>
                    <a:gd name="connsiteX96" fmla="*/ 6815516 w 6858001"/>
                    <a:gd name="connsiteY96" fmla="*/ 744220 h 874716"/>
                    <a:gd name="connsiteX97" fmla="*/ 6748458 w 6858001"/>
                    <a:gd name="connsiteY97" fmla="*/ 763271 h 874716"/>
                    <a:gd name="connsiteX98" fmla="*/ 6584812 w 6858001"/>
                    <a:gd name="connsiteY98" fmla="*/ 784797 h 874716"/>
                    <a:gd name="connsiteX99" fmla="*/ 6415833 w 6858001"/>
                    <a:gd name="connsiteY99" fmla="*/ 805562 h 874716"/>
                    <a:gd name="connsiteX100" fmla="*/ 6323058 w 6858001"/>
                    <a:gd name="connsiteY100" fmla="*/ 812420 h 874716"/>
                    <a:gd name="connsiteX101" fmla="*/ 6242093 w 6858001"/>
                    <a:gd name="connsiteY101" fmla="*/ 823281 h 874716"/>
                    <a:gd name="connsiteX102" fmla="*/ 6171605 w 6858001"/>
                    <a:gd name="connsiteY102" fmla="*/ 830139 h 874716"/>
                    <a:gd name="connsiteX103" fmla="*/ 6059397 w 6858001"/>
                    <a:gd name="connsiteY103" fmla="*/ 844045 h 874716"/>
                    <a:gd name="connsiteX104" fmla="*/ 6012723 w 6858001"/>
                    <a:gd name="connsiteY104" fmla="*/ 847665 h 874716"/>
                    <a:gd name="connsiteX105" fmla="*/ 5902610 w 6858001"/>
                    <a:gd name="connsiteY105" fmla="*/ 847473 h 874716"/>
                    <a:gd name="connsiteX106" fmla="*/ 5864318 w 6858001"/>
                    <a:gd name="connsiteY106" fmla="*/ 845569 h 874716"/>
                    <a:gd name="connsiteX107" fmla="*/ 5790592 w 6858001"/>
                    <a:gd name="connsiteY107" fmla="*/ 821947 h 874716"/>
                    <a:gd name="connsiteX108" fmla="*/ 5781830 w 6858001"/>
                    <a:gd name="connsiteY108" fmla="*/ 820233 h 874716"/>
                    <a:gd name="connsiteX109" fmla="*/ 5733440 w 6858001"/>
                    <a:gd name="connsiteY109" fmla="*/ 810896 h 874716"/>
                    <a:gd name="connsiteX110" fmla="*/ 5706959 w 6858001"/>
                    <a:gd name="connsiteY110" fmla="*/ 807848 h 874716"/>
                    <a:gd name="connsiteX111" fmla="*/ 5606372 w 6858001"/>
                    <a:gd name="connsiteY111" fmla="*/ 788417 h 874716"/>
                    <a:gd name="connsiteX112" fmla="*/ 5548460 w 6858001"/>
                    <a:gd name="connsiteY112" fmla="*/ 779273 h 874716"/>
                    <a:gd name="connsiteX113" fmla="*/ 5501594 w 6858001"/>
                    <a:gd name="connsiteY113" fmla="*/ 780607 h 874716"/>
                    <a:gd name="connsiteX114" fmla="*/ 5419295 w 6858001"/>
                    <a:gd name="connsiteY114" fmla="*/ 782321 h 874716"/>
                    <a:gd name="connsiteX115" fmla="*/ 5393005 w 6858001"/>
                    <a:gd name="connsiteY115" fmla="*/ 786703 h 874716"/>
                    <a:gd name="connsiteX116" fmla="*/ 5274129 w 6858001"/>
                    <a:gd name="connsiteY116" fmla="*/ 774129 h 874716"/>
                    <a:gd name="connsiteX117" fmla="*/ 5206308 w 6858001"/>
                    <a:gd name="connsiteY117" fmla="*/ 773177 h 874716"/>
                    <a:gd name="connsiteX118" fmla="*/ 5129916 w 6858001"/>
                    <a:gd name="connsiteY118" fmla="*/ 757554 h 874716"/>
                    <a:gd name="connsiteX119" fmla="*/ 5107627 w 6858001"/>
                    <a:gd name="connsiteY119" fmla="*/ 758316 h 874716"/>
                    <a:gd name="connsiteX120" fmla="*/ 5082670 w 6858001"/>
                    <a:gd name="connsiteY120" fmla="*/ 759651 h 874716"/>
                    <a:gd name="connsiteX121" fmla="*/ 5006086 w 6858001"/>
                    <a:gd name="connsiteY121" fmla="*/ 760795 h 874716"/>
                    <a:gd name="connsiteX122" fmla="*/ 4959602 w 6858001"/>
                    <a:gd name="connsiteY122" fmla="*/ 766509 h 874716"/>
                    <a:gd name="connsiteX123" fmla="*/ 4871019 w 6858001"/>
                    <a:gd name="connsiteY123" fmla="*/ 763081 h 874716"/>
                    <a:gd name="connsiteX124" fmla="*/ 4838250 w 6858001"/>
                    <a:gd name="connsiteY124" fmla="*/ 768033 h 874716"/>
                    <a:gd name="connsiteX125" fmla="*/ 4755381 w 6858001"/>
                    <a:gd name="connsiteY125" fmla="*/ 768605 h 874716"/>
                    <a:gd name="connsiteX126" fmla="*/ 4681083 w 6858001"/>
                    <a:gd name="connsiteY126" fmla="*/ 765747 h 874716"/>
                    <a:gd name="connsiteX127" fmla="*/ 4609452 w 6858001"/>
                    <a:gd name="connsiteY127" fmla="*/ 767271 h 874716"/>
                    <a:gd name="connsiteX128" fmla="*/ 4558207 w 6858001"/>
                    <a:gd name="connsiteY128" fmla="*/ 773557 h 874716"/>
                    <a:gd name="connsiteX129" fmla="*/ 4502579 w 6858001"/>
                    <a:gd name="connsiteY129" fmla="*/ 777367 h 874716"/>
                    <a:gd name="connsiteX130" fmla="*/ 4349222 w 6858001"/>
                    <a:gd name="connsiteY130" fmla="*/ 800038 h 874716"/>
                    <a:gd name="connsiteX131" fmla="*/ 4320837 w 6858001"/>
                    <a:gd name="connsiteY131" fmla="*/ 794514 h 874716"/>
                    <a:gd name="connsiteX132" fmla="*/ 4159667 w 6858001"/>
                    <a:gd name="connsiteY132" fmla="*/ 789370 h 874716"/>
                    <a:gd name="connsiteX133" fmla="*/ 4124614 w 6858001"/>
                    <a:gd name="connsiteY133" fmla="*/ 789752 h 874716"/>
                    <a:gd name="connsiteX134" fmla="*/ 4030503 w 6858001"/>
                    <a:gd name="connsiteY134" fmla="*/ 767271 h 874716"/>
                    <a:gd name="connsiteX135" fmla="*/ 3885338 w 6858001"/>
                    <a:gd name="connsiteY135" fmla="*/ 802896 h 874716"/>
                    <a:gd name="connsiteX136" fmla="*/ 3749506 w 6858001"/>
                    <a:gd name="connsiteY136" fmla="*/ 847473 h 874716"/>
                    <a:gd name="connsiteX137" fmla="*/ 3732361 w 6858001"/>
                    <a:gd name="connsiteY137" fmla="*/ 853190 h 874716"/>
                    <a:gd name="connsiteX138" fmla="*/ 3683591 w 6858001"/>
                    <a:gd name="connsiteY138" fmla="*/ 862906 h 874716"/>
                    <a:gd name="connsiteX139" fmla="*/ 3623201 w 6858001"/>
                    <a:gd name="connsiteY139" fmla="*/ 866334 h 874716"/>
                    <a:gd name="connsiteX140" fmla="*/ 3546617 w 6858001"/>
                    <a:gd name="connsiteY140" fmla="*/ 874716 h 874716"/>
                    <a:gd name="connsiteX141" fmla="*/ 3485275 w 6858001"/>
                    <a:gd name="connsiteY141" fmla="*/ 864238 h 874716"/>
                    <a:gd name="connsiteX142" fmla="*/ 3399546 w 6858001"/>
                    <a:gd name="connsiteY142" fmla="*/ 848618 h 874716"/>
                    <a:gd name="connsiteX143" fmla="*/ 3318771 w 6858001"/>
                    <a:gd name="connsiteY143" fmla="*/ 833757 h 874716"/>
                    <a:gd name="connsiteX144" fmla="*/ 3293244 w 6858001"/>
                    <a:gd name="connsiteY144" fmla="*/ 851284 h 874716"/>
                    <a:gd name="connsiteX145" fmla="*/ 3253809 w 6858001"/>
                    <a:gd name="connsiteY145" fmla="*/ 866524 h 874716"/>
                    <a:gd name="connsiteX146" fmla="*/ 3209993 w 6858001"/>
                    <a:gd name="connsiteY146" fmla="*/ 848235 h 874716"/>
                    <a:gd name="connsiteX147" fmla="*/ 3107500 w 6858001"/>
                    <a:gd name="connsiteY147" fmla="*/ 810326 h 874716"/>
                    <a:gd name="connsiteX148" fmla="*/ 3042728 w 6858001"/>
                    <a:gd name="connsiteY148" fmla="*/ 808610 h 874716"/>
                    <a:gd name="connsiteX149" fmla="*/ 2901943 w 6858001"/>
                    <a:gd name="connsiteY149" fmla="*/ 792418 h 874716"/>
                    <a:gd name="connsiteX150" fmla="*/ 2809930 w 6858001"/>
                    <a:gd name="connsiteY150" fmla="*/ 769367 h 874716"/>
                    <a:gd name="connsiteX151" fmla="*/ 2743826 w 6858001"/>
                    <a:gd name="connsiteY151" fmla="*/ 743268 h 874716"/>
                    <a:gd name="connsiteX152" fmla="*/ 2649143 w 6858001"/>
                    <a:gd name="connsiteY152" fmla="*/ 709167 h 874716"/>
                    <a:gd name="connsiteX153" fmla="*/ 2554079 w 6858001"/>
                    <a:gd name="connsiteY153" fmla="*/ 691450 h 874716"/>
                    <a:gd name="connsiteX154" fmla="*/ 2485307 w 6858001"/>
                    <a:gd name="connsiteY154" fmla="*/ 669160 h 874716"/>
                    <a:gd name="connsiteX155" fmla="*/ 2401292 w 6858001"/>
                    <a:gd name="connsiteY155" fmla="*/ 653919 h 874716"/>
                    <a:gd name="connsiteX156" fmla="*/ 2330806 w 6858001"/>
                    <a:gd name="connsiteY156" fmla="*/ 653349 h 874716"/>
                    <a:gd name="connsiteX157" fmla="*/ 2220312 w 6858001"/>
                    <a:gd name="connsiteY157" fmla="*/ 656015 h 874716"/>
                    <a:gd name="connsiteX158" fmla="*/ 2085054 w 6858001"/>
                    <a:gd name="connsiteY158" fmla="*/ 609914 h 874716"/>
                    <a:gd name="connsiteX159" fmla="*/ 2030378 w 6858001"/>
                    <a:gd name="connsiteY159" fmla="*/ 599625 h 874716"/>
                    <a:gd name="connsiteX160" fmla="*/ 1978940 w 6858001"/>
                    <a:gd name="connsiteY160" fmla="*/ 594863 h 874716"/>
                    <a:gd name="connsiteX161" fmla="*/ 1869780 w 6858001"/>
                    <a:gd name="connsiteY161" fmla="*/ 564192 h 874716"/>
                    <a:gd name="connsiteX162" fmla="*/ 1825393 w 6858001"/>
                    <a:gd name="connsiteY162" fmla="*/ 554094 h 874716"/>
                    <a:gd name="connsiteX163" fmla="*/ 1763287 w 6858001"/>
                    <a:gd name="connsiteY163" fmla="*/ 554286 h 874716"/>
                    <a:gd name="connsiteX164" fmla="*/ 1650317 w 6858001"/>
                    <a:gd name="connsiteY164" fmla="*/ 540187 h 874716"/>
                    <a:gd name="connsiteX165" fmla="*/ 1537537 w 6858001"/>
                    <a:gd name="connsiteY165" fmla="*/ 499038 h 874716"/>
                    <a:gd name="connsiteX166" fmla="*/ 1489720 w 6858001"/>
                    <a:gd name="connsiteY166" fmla="*/ 503038 h 874716"/>
                    <a:gd name="connsiteX167" fmla="*/ 1472575 w 6858001"/>
                    <a:gd name="connsiteY167" fmla="*/ 502086 h 874716"/>
                    <a:gd name="connsiteX168" fmla="*/ 1318456 w 6858001"/>
                    <a:gd name="connsiteY168" fmla="*/ 479415 h 874716"/>
                    <a:gd name="connsiteX169" fmla="*/ 1303024 w 6858001"/>
                    <a:gd name="connsiteY169" fmla="*/ 476939 h 874716"/>
                    <a:gd name="connsiteX170" fmla="*/ 1230633 w 6858001"/>
                    <a:gd name="connsiteY170" fmla="*/ 456746 h 874716"/>
                    <a:gd name="connsiteX171" fmla="*/ 1048125 w 6858001"/>
                    <a:gd name="connsiteY171" fmla="*/ 444172 h 874716"/>
                    <a:gd name="connsiteX172" fmla="*/ 1036887 w 6858001"/>
                    <a:gd name="connsiteY172" fmla="*/ 442648 h 874716"/>
                    <a:gd name="connsiteX173" fmla="*/ 975733 w 6858001"/>
                    <a:gd name="connsiteY173" fmla="*/ 452744 h 874716"/>
                    <a:gd name="connsiteX174" fmla="*/ 945444 w 6858001"/>
                    <a:gd name="connsiteY174" fmla="*/ 467033 h 874716"/>
                    <a:gd name="connsiteX175" fmla="*/ 898198 w 6858001"/>
                    <a:gd name="connsiteY175" fmla="*/ 481893 h 874716"/>
                    <a:gd name="connsiteX176" fmla="*/ 850189 w 6858001"/>
                    <a:gd name="connsiteY176" fmla="*/ 487417 h 874716"/>
                    <a:gd name="connsiteX177" fmla="*/ 769605 w 6858001"/>
                    <a:gd name="connsiteY177" fmla="*/ 464937 h 874716"/>
                    <a:gd name="connsiteX178" fmla="*/ 740268 w 6858001"/>
                    <a:gd name="connsiteY178" fmla="*/ 462651 h 874716"/>
                    <a:gd name="connsiteX179" fmla="*/ 674923 w 6858001"/>
                    <a:gd name="connsiteY179" fmla="*/ 451792 h 874716"/>
                    <a:gd name="connsiteX180" fmla="*/ 617772 w 6858001"/>
                    <a:gd name="connsiteY180" fmla="*/ 452554 h 874716"/>
                    <a:gd name="connsiteX181" fmla="*/ 571860 w 6858001"/>
                    <a:gd name="connsiteY181" fmla="*/ 469891 h 874716"/>
                    <a:gd name="connsiteX182" fmla="*/ 505182 w 6858001"/>
                    <a:gd name="connsiteY182" fmla="*/ 473319 h 874716"/>
                    <a:gd name="connsiteX183" fmla="*/ 462126 w 6858001"/>
                    <a:gd name="connsiteY183" fmla="*/ 460747 h 874716"/>
                    <a:gd name="connsiteX184" fmla="*/ 453364 w 6858001"/>
                    <a:gd name="connsiteY184" fmla="*/ 459033 h 874716"/>
                    <a:gd name="connsiteX185" fmla="*/ 340774 w 6858001"/>
                    <a:gd name="connsiteY185" fmla="*/ 458268 h 874716"/>
                    <a:gd name="connsiteX186" fmla="*/ 200182 w 6858001"/>
                    <a:gd name="connsiteY186" fmla="*/ 496180 h 874716"/>
                    <a:gd name="connsiteX187" fmla="*/ 176939 w 6858001"/>
                    <a:gd name="connsiteY187" fmla="*/ 504182 h 874716"/>
                    <a:gd name="connsiteX188" fmla="*/ 63587 w 6858001"/>
                    <a:gd name="connsiteY188" fmla="*/ 518088 h 874716"/>
                    <a:gd name="connsiteX189" fmla="*/ 2817 w 6858001"/>
                    <a:gd name="connsiteY189" fmla="*/ 532187 h 874716"/>
                    <a:gd name="connsiteX190" fmla="*/ 0 w 6858001"/>
                    <a:gd name="connsiteY190" fmla="*/ 533314 h 87471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  <a:cxn ang="0">
                      <a:pos x="connsiteX144" y="connsiteY144"/>
                    </a:cxn>
                    <a:cxn ang="0">
                      <a:pos x="connsiteX145" y="connsiteY145"/>
                    </a:cxn>
                    <a:cxn ang="0">
                      <a:pos x="connsiteX146" y="connsiteY146"/>
                    </a:cxn>
                    <a:cxn ang="0">
                      <a:pos x="connsiteX147" y="connsiteY147"/>
                    </a:cxn>
                    <a:cxn ang="0">
                      <a:pos x="connsiteX148" y="connsiteY148"/>
                    </a:cxn>
                    <a:cxn ang="0">
                      <a:pos x="connsiteX149" y="connsiteY149"/>
                    </a:cxn>
                    <a:cxn ang="0">
                      <a:pos x="connsiteX150" y="connsiteY150"/>
                    </a:cxn>
                    <a:cxn ang="0">
                      <a:pos x="connsiteX151" y="connsiteY151"/>
                    </a:cxn>
                    <a:cxn ang="0">
                      <a:pos x="connsiteX152" y="connsiteY152"/>
                    </a:cxn>
                    <a:cxn ang="0">
                      <a:pos x="connsiteX153" y="connsiteY153"/>
                    </a:cxn>
                    <a:cxn ang="0">
                      <a:pos x="connsiteX154" y="connsiteY154"/>
                    </a:cxn>
                    <a:cxn ang="0">
                      <a:pos x="connsiteX155" y="connsiteY155"/>
                    </a:cxn>
                    <a:cxn ang="0">
                      <a:pos x="connsiteX156" y="connsiteY156"/>
                    </a:cxn>
                    <a:cxn ang="0">
                      <a:pos x="connsiteX157" y="connsiteY157"/>
                    </a:cxn>
                    <a:cxn ang="0">
                      <a:pos x="connsiteX158" y="connsiteY158"/>
                    </a:cxn>
                    <a:cxn ang="0">
                      <a:pos x="connsiteX159" y="connsiteY159"/>
                    </a:cxn>
                    <a:cxn ang="0">
                      <a:pos x="connsiteX160" y="connsiteY160"/>
                    </a:cxn>
                    <a:cxn ang="0">
                      <a:pos x="connsiteX161" y="connsiteY161"/>
                    </a:cxn>
                    <a:cxn ang="0">
                      <a:pos x="connsiteX162" y="connsiteY162"/>
                    </a:cxn>
                    <a:cxn ang="0">
                      <a:pos x="connsiteX163" y="connsiteY163"/>
                    </a:cxn>
                    <a:cxn ang="0">
                      <a:pos x="connsiteX164" y="connsiteY164"/>
                    </a:cxn>
                    <a:cxn ang="0">
                      <a:pos x="connsiteX165" y="connsiteY165"/>
                    </a:cxn>
                    <a:cxn ang="0">
                      <a:pos x="connsiteX166" y="connsiteY166"/>
                    </a:cxn>
                    <a:cxn ang="0">
                      <a:pos x="connsiteX167" y="connsiteY167"/>
                    </a:cxn>
                    <a:cxn ang="0">
                      <a:pos x="connsiteX168" y="connsiteY168"/>
                    </a:cxn>
                    <a:cxn ang="0">
                      <a:pos x="connsiteX169" y="connsiteY169"/>
                    </a:cxn>
                    <a:cxn ang="0">
                      <a:pos x="connsiteX170" y="connsiteY170"/>
                    </a:cxn>
                    <a:cxn ang="0">
                      <a:pos x="connsiteX171" y="connsiteY171"/>
                    </a:cxn>
                    <a:cxn ang="0">
                      <a:pos x="connsiteX172" y="connsiteY172"/>
                    </a:cxn>
                    <a:cxn ang="0">
                      <a:pos x="connsiteX173" y="connsiteY173"/>
                    </a:cxn>
                    <a:cxn ang="0">
                      <a:pos x="connsiteX174" y="connsiteY174"/>
                    </a:cxn>
                    <a:cxn ang="0">
                      <a:pos x="connsiteX175" y="connsiteY175"/>
                    </a:cxn>
                    <a:cxn ang="0">
                      <a:pos x="connsiteX176" y="connsiteY176"/>
                    </a:cxn>
                    <a:cxn ang="0">
                      <a:pos x="connsiteX177" y="connsiteY177"/>
                    </a:cxn>
                    <a:cxn ang="0">
                      <a:pos x="connsiteX178" y="connsiteY178"/>
                    </a:cxn>
                    <a:cxn ang="0">
                      <a:pos x="connsiteX179" y="connsiteY179"/>
                    </a:cxn>
                    <a:cxn ang="0">
                      <a:pos x="connsiteX180" y="connsiteY180"/>
                    </a:cxn>
                    <a:cxn ang="0">
                      <a:pos x="connsiteX181" y="connsiteY181"/>
                    </a:cxn>
                    <a:cxn ang="0">
                      <a:pos x="connsiteX182" y="connsiteY182"/>
                    </a:cxn>
                    <a:cxn ang="0">
                      <a:pos x="connsiteX183" y="connsiteY183"/>
                    </a:cxn>
                    <a:cxn ang="0">
                      <a:pos x="connsiteX184" y="connsiteY184"/>
                    </a:cxn>
                    <a:cxn ang="0">
                      <a:pos x="connsiteX185" y="connsiteY185"/>
                    </a:cxn>
                    <a:cxn ang="0">
                      <a:pos x="connsiteX186" y="connsiteY186"/>
                    </a:cxn>
                    <a:cxn ang="0">
                      <a:pos x="connsiteX187" y="connsiteY187"/>
                    </a:cxn>
                    <a:cxn ang="0">
                      <a:pos x="connsiteX188" y="connsiteY188"/>
                    </a:cxn>
                    <a:cxn ang="0">
                      <a:pos x="connsiteX189" y="connsiteY189"/>
                    </a:cxn>
                    <a:cxn ang="0">
                      <a:pos x="connsiteX190" y="connsiteY190"/>
                    </a:cxn>
                  </a:cxnLst>
                  <a:rect l="l" t="t" r="r" b="b"/>
                  <a:pathLst>
                    <a:path w="6858001" h="874716">
                      <a:moveTo>
                        <a:pt x="0" y="533314"/>
                      </a:moveTo>
                      <a:lnTo>
                        <a:pt x="0" y="69206"/>
                      </a:lnTo>
                      <a:lnTo>
                        <a:pt x="21486" y="71924"/>
                      </a:lnTo>
                      <a:cubicBezTo>
                        <a:pt x="92546" y="60493"/>
                        <a:pt x="159604" y="87354"/>
                        <a:pt x="228948" y="88116"/>
                      </a:cubicBezTo>
                      <a:cubicBezTo>
                        <a:pt x="260382" y="88496"/>
                        <a:pt x="291435" y="94592"/>
                        <a:pt x="313533" y="62779"/>
                      </a:cubicBezTo>
                      <a:cubicBezTo>
                        <a:pt x="316389" y="58587"/>
                        <a:pt x="330298" y="60873"/>
                        <a:pt x="338870" y="62207"/>
                      </a:cubicBezTo>
                      <a:cubicBezTo>
                        <a:pt x="357921" y="65066"/>
                        <a:pt x="376781" y="72304"/>
                        <a:pt x="395640" y="72114"/>
                      </a:cubicBezTo>
                      <a:cubicBezTo>
                        <a:pt x="434695" y="71924"/>
                        <a:pt x="473939" y="68876"/>
                        <a:pt x="512802" y="65446"/>
                      </a:cubicBezTo>
                      <a:cubicBezTo>
                        <a:pt x="527470" y="64112"/>
                        <a:pt x="541569" y="58969"/>
                        <a:pt x="556047" y="55349"/>
                      </a:cubicBezTo>
                      <a:cubicBezTo>
                        <a:pt x="564048" y="53253"/>
                        <a:pt x="572622" y="47729"/>
                        <a:pt x="580050" y="48871"/>
                      </a:cubicBezTo>
                      <a:cubicBezTo>
                        <a:pt x="623106" y="55539"/>
                        <a:pt x="662541" y="39157"/>
                        <a:pt x="703308" y="30964"/>
                      </a:cubicBezTo>
                      <a:cubicBezTo>
                        <a:pt x="722169" y="27154"/>
                        <a:pt x="739886" y="18010"/>
                        <a:pt x="758174" y="11724"/>
                      </a:cubicBezTo>
                      <a:cubicBezTo>
                        <a:pt x="762936" y="10008"/>
                        <a:pt x="768271" y="8484"/>
                        <a:pt x="773035" y="8866"/>
                      </a:cubicBezTo>
                      <a:cubicBezTo>
                        <a:pt x="800276" y="11152"/>
                        <a:pt x="827329" y="14390"/>
                        <a:pt x="854379" y="16866"/>
                      </a:cubicBezTo>
                      <a:cubicBezTo>
                        <a:pt x="878956" y="19152"/>
                        <a:pt x="903722" y="19914"/>
                        <a:pt x="915343" y="47919"/>
                      </a:cubicBezTo>
                      <a:cubicBezTo>
                        <a:pt x="917059" y="52301"/>
                        <a:pt x="922773" y="55539"/>
                        <a:pt x="927155" y="58397"/>
                      </a:cubicBezTo>
                      <a:cubicBezTo>
                        <a:pt x="994785" y="102405"/>
                        <a:pt x="1030980" y="101261"/>
                        <a:pt x="1097087" y="54777"/>
                      </a:cubicBezTo>
                      <a:cubicBezTo>
                        <a:pt x="1103945" y="50015"/>
                        <a:pt x="1118613" y="46585"/>
                        <a:pt x="1123185" y="50395"/>
                      </a:cubicBezTo>
                      <a:cubicBezTo>
                        <a:pt x="1162049" y="82020"/>
                        <a:pt x="1204532" y="78590"/>
                        <a:pt x="1249302" y="68684"/>
                      </a:cubicBezTo>
                      <a:cubicBezTo>
                        <a:pt x="1260922" y="66018"/>
                        <a:pt x="1277307" y="66018"/>
                        <a:pt x="1286069" y="72304"/>
                      </a:cubicBezTo>
                      <a:cubicBezTo>
                        <a:pt x="1327790" y="101451"/>
                        <a:pt x="1372560" y="97261"/>
                        <a:pt x="1417899" y="88688"/>
                      </a:cubicBezTo>
                      <a:cubicBezTo>
                        <a:pt x="1424948" y="87354"/>
                        <a:pt x="1433522" y="80114"/>
                        <a:pt x="1436568" y="73448"/>
                      </a:cubicBezTo>
                      <a:cubicBezTo>
                        <a:pt x="1447428" y="49825"/>
                        <a:pt x="1467813" y="41823"/>
                        <a:pt x="1490292" y="35154"/>
                      </a:cubicBezTo>
                      <a:cubicBezTo>
                        <a:pt x="1525727" y="24296"/>
                        <a:pt x="1560588" y="11532"/>
                        <a:pt x="1596213" y="1245"/>
                      </a:cubicBezTo>
                      <a:cubicBezTo>
                        <a:pt x="1604978" y="-1231"/>
                        <a:pt x="1615836" y="293"/>
                        <a:pt x="1624980" y="3150"/>
                      </a:cubicBezTo>
                      <a:cubicBezTo>
                        <a:pt x="1656223" y="12866"/>
                        <a:pt x="1676036" y="37251"/>
                        <a:pt x="1697753" y="59731"/>
                      </a:cubicBezTo>
                      <a:cubicBezTo>
                        <a:pt x="1707279" y="69638"/>
                        <a:pt x="1720423" y="76686"/>
                        <a:pt x="1733188" y="82400"/>
                      </a:cubicBezTo>
                      <a:cubicBezTo>
                        <a:pt x="1766335" y="97071"/>
                        <a:pt x="1800246" y="110215"/>
                        <a:pt x="1833775" y="124121"/>
                      </a:cubicBezTo>
                      <a:cubicBezTo>
                        <a:pt x="1837013" y="125455"/>
                        <a:pt x="1839679" y="128884"/>
                        <a:pt x="1842158" y="131742"/>
                      </a:cubicBezTo>
                      <a:cubicBezTo>
                        <a:pt x="1866922" y="161843"/>
                        <a:pt x="1891497" y="192132"/>
                        <a:pt x="1916454" y="222233"/>
                      </a:cubicBezTo>
                      <a:cubicBezTo>
                        <a:pt x="1921216" y="227947"/>
                        <a:pt x="1928076" y="232139"/>
                        <a:pt x="1933219" y="237663"/>
                      </a:cubicBezTo>
                      <a:cubicBezTo>
                        <a:pt x="1940459" y="245283"/>
                        <a:pt x="1949603" y="252524"/>
                        <a:pt x="1953413" y="261668"/>
                      </a:cubicBezTo>
                      <a:cubicBezTo>
                        <a:pt x="1965224" y="290433"/>
                        <a:pt x="1987894" y="302817"/>
                        <a:pt x="2016469" y="308151"/>
                      </a:cubicBezTo>
                      <a:cubicBezTo>
                        <a:pt x="2042570" y="313104"/>
                        <a:pt x="2068669" y="317296"/>
                        <a:pt x="2094578" y="323010"/>
                      </a:cubicBezTo>
                      <a:cubicBezTo>
                        <a:pt x="2126201" y="329868"/>
                        <a:pt x="2157636" y="337298"/>
                        <a:pt x="2188879" y="345681"/>
                      </a:cubicBezTo>
                      <a:cubicBezTo>
                        <a:pt x="2202404" y="349301"/>
                        <a:pt x="2216692" y="353491"/>
                        <a:pt x="2228314" y="360921"/>
                      </a:cubicBezTo>
                      <a:cubicBezTo>
                        <a:pt x="2260890" y="381496"/>
                        <a:pt x="2295753" y="395402"/>
                        <a:pt x="2334044" y="389878"/>
                      </a:cubicBezTo>
                      <a:cubicBezTo>
                        <a:pt x="2364715" y="385496"/>
                        <a:pt x="2390434" y="396736"/>
                        <a:pt x="2409485" y="414263"/>
                      </a:cubicBezTo>
                      <a:cubicBezTo>
                        <a:pt x="2444158" y="446078"/>
                        <a:pt x="2481305" y="438838"/>
                        <a:pt x="2518264" y="428552"/>
                      </a:cubicBezTo>
                      <a:cubicBezTo>
                        <a:pt x="2537315" y="423217"/>
                        <a:pt x="2552935" y="423979"/>
                        <a:pt x="2571034" y="429122"/>
                      </a:cubicBezTo>
                      <a:cubicBezTo>
                        <a:pt x="2612945" y="441124"/>
                        <a:pt x="2640950" y="473701"/>
                        <a:pt x="2668001" y="502276"/>
                      </a:cubicBezTo>
                      <a:cubicBezTo>
                        <a:pt x="2691054" y="526661"/>
                        <a:pt x="2716963" y="540377"/>
                        <a:pt x="2745348" y="550666"/>
                      </a:cubicBezTo>
                      <a:cubicBezTo>
                        <a:pt x="2781163" y="563810"/>
                        <a:pt x="2809548" y="558858"/>
                        <a:pt x="2826694" y="527233"/>
                      </a:cubicBezTo>
                      <a:cubicBezTo>
                        <a:pt x="2831457" y="518278"/>
                        <a:pt x="2839839" y="507800"/>
                        <a:pt x="2848793" y="505134"/>
                      </a:cubicBezTo>
                      <a:cubicBezTo>
                        <a:pt x="2892037" y="491800"/>
                        <a:pt x="2935854" y="472367"/>
                        <a:pt x="2982148" y="484179"/>
                      </a:cubicBezTo>
                      <a:cubicBezTo>
                        <a:pt x="3046158" y="500372"/>
                        <a:pt x="3108644" y="499420"/>
                        <a:pt x="3172654" y="483417"/>
                      </a:cubicBezTo>
                      <a:cubicBezTo>
                        <a:pt x="3276480" y="457508"/>
                        <a:pt x="3380305" y="430076"/>
                        <a:pt x="3489467" y="435790"/>
                      </a:cubicBezTo>
                      <a:cubicBezTo>
                        <a:pt x="3507563" y="436742"/>
                        <a:pt x="3529090" y="425121"/>
                        <a:pt x="3544713" y="413691"/>
                      </a:cubicBezTo>
                      <a:cubicBezTo>
                        <a:pt x="3574622" y="391974"/>
                        <a:pt x="3573288" y="390258"/>
                        <a:pt x="3606817" y="408167"/>
                      </a:cubicBezTo>
                      <a:cubicBezTo>
                        <a:pt x="3614819" y="412549"/>
                        <a:pt x="3624725" y="415215"/>
                        <a:pt x="3630632" y="421693"/>
                      </a:cubicBezTo>
                      <a:cubicBezTo>
                        <a:pt x="3660731" y="454650"/>
                        <a:pt x="3697880" y="446648"/>
                        <a:pt x="3734837" y="441886"/>
                      </a:cubicBezTo>
                      <a:cubicBezTo>
                        <a:pt x="3741315" y="440934"/>
                        <a:pt x="3749125" y="439600"/>
                        <a:pt x="3754652" y="442268"/>
                      </a:cubicBezTo>
                      <a:cubicBezTo>
                        <a:pt x="3779607" y="454268"/>
                        <a:pt x="3800753" y="450078"/>
                        <a:pt x="3822472" y="433694"/>
                      </a:cubicBezTo>
                      <a:cubicBezTo>
                        <a:pt x="3841331" y="419597"/>
                        <a:pt x="3863049" y="411215"/>
                        <a:pt x="3885338" y="428742"/>
                      </a:cubicBezTo>
                      <a:cubicBezTo>
                        <a:pt x="3934870" y="467605"/>
                        <a:pt x="3987829" y="469509"/>
                        <a:pt x="4043839" y="444934"/>
                      </a:cubicBezTo>
                      <a:cubicBezTo>
                        <a:pt x="4083845" y="427407"/>
                        <a:pt x="4123280" y="423407"/>
                        <a:pt x="4165383" y="441124"/>
                      </a:cubicBezTo>
                      <a:cubicBezTo>
                        <a:pt x="4181576" y="447982"/>
                        <a:pt x="4202531" y="443410"/>
                        <a:pt x="4221391" y="444934"/>
                      </a:cubicBezTo>
                      <a:cubicBezTo>
                        <a:pt x="4232060" y="445696"/>
                        <a:pt x="4243872" y="445886"/>
                        <a:pt x="4253014" y="450650"/>
                      </a:cubicBezTo>
                      <a:cubicBezTo>
                        <a:pt x="4277401" y="462843"/>
                        <a:pt x="4300070" y="478463"/>
                        <a:pt x="4324645" y="490466"/>
                      </a:cubicBezTo>
                      <a:cubicBezTo>
                        <a:pt x="4336457" y="496180"/>
                        <a:pt x="4350554" y="499228"/>
                        <a:pt x="4363890" y="499420"/>
                      </a:cubicBezTo>
                      <a:cubicBezTo>
                        <a:pt x="4403325" y="500372"/>
                        <a:pt x="4442761" y="500372"/>
                        <a:pt x="4482004" y="498658"/>
                      </a:cubicBezTo>
                      <a:cubicBezTo>
                        <a:pt x="4546776" y="495990"/>
                        <a:pt x="4612500" y="495418"/>
                        <a:pt x="4659174" y="438648"/>
                      </a:cubicBezTo>
                      <a:cubicBezTo>
                        <a:pt x="4662986" y="434076"/>
                        <a:pt x="4671176" y="431408"/>
                        <a:pt x="4677655" y="430646"/>
                      </a:cubicBezTo>
                      <a:cubicBezTo>
                        <a:pt x="4707564" y="427027"/>
                        <a:pt x="4738235" y="426645"/>
                        <a:pt x="4767764" y="420739"/>
                      </a:cubicBezTo>
                      <a:cubicBezTo>
                        <a:pt x="4791386" y="415977"/>
                        <a:pt x="4811009" y="417501"/>
                        <a:pt x="4828916" y="434266"/>
                      </a:cubicBezTo>
                      <a:cubicBezTo>
                        <a:pt x="4852348" y="456364"/>
                        <a:pt x="4880925" y="469319"/>
                        <a:pt x="4912168" y="462271"/>
                      </a:cubicBezTo>
                      <a:cubicBezTo>
                        <a:pt x="4943409" y="455412"/>
                        <a:pt x="4963984" y="470271"/>
                        <a:pt x="4987037" y="485703"/>
                      </a:cubicBezTo>
                      <a:cubicBezTo>
                        <a:pt x="5003801" y="496942"/>
                        <a:pt x="5022852" y="511040"/>
                        <a:pt x="5041521" y="512182"/>
                      </a:cubicBezTo>
                      <a:cubicBezTo>
                        <a:pt x="5083814" y="514658"/>
                        <a:pt x="5120201" y="553904"/>
                        <a:pt x="5166113" y="531615"/>
                      </a:cubicBezTo>
                      <a:cubicBezTo>
                        <a:pt x="5169161" y="530091"/>
                        <a:pt x="5174685" y="533901"/>
                        <a:pt x="5179067" y="534853"/>
                      </a:cubicBezTo>
                      <a:cubicBezTo>
                        <a:pt x="5214121" y="542093"/>
                        <a:pt x="5247078" y="535043"/>
                        <a:pt x="5272796" y="511230"/>
                      </a:cubicBezTo>
                      <a:cubicBezTo>
                        <a:pt x="5306516" y="480177"/>
                        <a:pt x="5343855" y="477129"/>
                        <a:pt x="5385384" y="487227"/>
                      </a:cubicBezTo>
                      <a:cubicBezTo>
                        <a:pt x="5398721" y="490466"/>
                        <a:pt x="5412057" y="492752"/>
                        <a:pt x="5425582" y="495418"/>
                      </a:cubicBezTo>
                      <a:cubicBezTo>
                        <a:pt x="5443870" y="499228"/>
                        <a:pt x="5462351" y="503230"/>
                        <a:pt x="5480637" y="507040"/>
                      </a:cubicBezTo>
                      <a:cubicBezTo>
                        <a:pt x="5498356" y="510850"/>
                        <a:pt x="5517979" y="517326"/>
                        <a:pt x="5531693" y="500944"/>
                      </a:cubicBezTo>
                      <a:cubicBezTo>
                        <a:pt x="5543506" y="486845"/>
                        <a:pt x="5551888" y="488179"/>
                        <a:pt x="5562746" y="500372"/>
                      </a:cubicBezTo>
                      <a:cubicBezTo>
                        <a:pt x="5600467" y="543045"/>
                        <a:pt x="5646189" y="569716"/>
                        <a:pt x="5704483" y="571620"/>
                      </a:cubicBezTo>
                      <a:cubicBezTo>
                        <a:pt x="5716485" y="572002"/>
                        <a:pt x="5728678" y="574668"/>
                        <a:pt x="5740488" y="577526"/>
                      </a:cubicBezTo>
                      <a:cubicBezTo>
                        <a:pt x="5747728" y="579241"/>
                        <a:pt x="5756493" y="581147"/>
                        <a:pt x="5760873" y="586291"/>
                      </a:cubicBezTo>
                      <a:cubicBezTo>
                        <a:pt x="5794974" y="625534"/>
                        <a:pt x="5837457" y="652777"/>
                        <a:pt x="5883751" y="674686"/>
                      </a:cubicBezTo>
                      <a:cubicBezTo>
                        <a:pt x="5900323" y="682496"/>
                        <a:pt x="5918042" y="690306"/>
                        <a:pt x="5935949" y="692592"/>
                      </a:cubicBezTo>
                      <a:cubicBezTo>
                        <a:pt x="5954617" y="694878"/>
                        <a:pt x="5974240" y="691068"/>
                        <a:pt x="5993291" y="688972"/>
                      </a:cubicBezTo>
                      <a:cubicBezTo>
                        <a:pt x="6004531" y="687830"/>
                        <a:pt x="6017485" y="688020"/>
                        <a:pt x="6026440" y="682496"/>
                      </a:cubicBezTo>
                      <a:cubicBezTo>
                        <a:pt x="6054825" y="665159"/>
                        <a:pt x="6082258" y="646491"/>
                        <a:pt x="6108738" y="626296"/>
                      </a:cubicBezTo>
                      <a:cubicBezTo>
                        <a:pt x="6131409" y="608960"/>
                        <a:pt x="6135981" y="606483"/>
                        <a:pt x="6155602" y="628202"/>
                      </a:cubicBezTo>
                      <a:cubicBezTo>
                        <a:pt x="6175797" y="650491"/>
                        <a:pt x="6200944" y="662111"/>
                        <a:pt x="6228756" y="666873"/>
                      </a:cubicBezTo>
                      <a:cubicBezTo>
                        <a:pt x="6272764" y="674304"/>
                        <a:pt x="6317151" y="680590"/>
                        <a:pt x="6361539" y="684210"/>
                      </a:cubicBezTo>
                      <a:cubicBezTo>
                        <a:pt x="6401736" y="687448"/>
                        <a:pt x="6420977" y="669922"/>
                        <a:pt x="6428979" y="630106"/>
                      </a:cubicBezTo>
                      <a:cubicBezTo>
                        <a:pt x="6433551" y="608007"/>
                        <a:pt x="6439458" y="584003"/>
                        <a:pt x="6463840" y="578098"/>
                      </a:cubicBezTo>
                      <a:cubicBezTo>
                        <a:pt x="6503658" y="568572"/>
                        <a:pt x="6544997" y="564382"/>
                        <a:pt x="6564620" y="517708"/>
                      </a:cubicBezTo>
                      <a:cubicBezTo>
                        <a:pt x="6575478" y="527995"/>
                        <a:pt x="6582146" y="534091"/>
                        <a:pt x="6588625" y="540187"/>
                      </a:cubicBezTo>
                      <a:cubicBezTo>
                        <a:pt x="6606531" y="557142"/>
                        <a:pt x="6643678" y="564382"/>
                        <a:pt x="6662541" y="549714"/>
                      </a:cubicBezTo>
                      <a:cubicBezTo>
                        <a:pt x="6690354" y="528377"/>
                        <a:pt x="6715883" y="532377"/>
                        <a:pt x="6742552" y="548952"/>
                      </a:cubicBezTo>
                      <a:cubicBezTo>
                        <a:pt x="6764841" y="562668"/>
                        <a:pt x="6788417" y="567954"/>
                        <a:pt x="6812063" y="568430"/>
                      </a:cubicBezTo>
                      <a:lnTo>
                        <a:pt x="6858001" y="562267"/>
                      </a:lnTo>
                      <a:lnTo>
                        <a:pt x="6858001" y="734520"/>
                      </a:lnTo>
                      <a:lnTo>
                        <a:pt x="6815516" y="744220"/>
                      </a:lnTo>
                      <a:cubicBezTo>
                        <a:pt x="6793035" y="749744"/>
                        <a:pt x="6771319" y="759651"/>
                        <a:pt x="6748458" y="763271"/>
                      </a:cubicBezTo>
                      <a:cubicBezTo>
                        <a:pt x="6694164" y="771843"/>
                        <a:pt x="6639488" y="777939"/>
                        <a:pt x="6584812" y="784797"/>
                      </a:cubicBezTo>
                      <a:cubicBezTo>
                        <a:pt x="6528424" y="791846"/>
                        <a:pt x="6472225" y="799276"/>
                        <a:pt x="6415833" y="805562"/>
                      </a:cubicBezTo>
                      <a:cubicBezTo>
                        <a:pt x="6384972" y="808802"/>
                        <a:pt x="6353919" y="809372"/>
                        <a:pt x="6323058" y="812420"/>
                      </a:cubicBezTo>
                      <a:cubicBezTo>
                        <a:pt x="6296005" y="815088"/>
                        <a:pt x="6269144" y="820041"/>
                        <a:pt x="6242093" y="823281"/>
                      </a:cubicBezTo>
                      <a:cubicBezTo>
                        <a:pt x="6218660" y="825947"/>
                        <a:pt x="6195037" y="827471"/>
                        <a:pt x="6171605" y="830139"/>
                      </a:cubicBezTo>
                      <a:cubicBezTo>
                        <a:pt x="6134075" y="834519"/>
                        <a:pt x="6096736" y="839473"/>
                        <a:pt x="6059397" y="844045"/>
                      </a:cubicBezTo>
                      <a:cubicBezTo>
                        <a:pt x="6043776" y="845759"/>
                        <a:pt x="6027392" y="850522"/>
                        <a:pt x="6012723" y="847665"/>
                      </a:cubicBezTo>
                      <a:cubicBezTo>
                        <a:pt x="5975764" y="840425"/>
                        <a:pt x="5939377" y="842521"/>
                        <a:pt x="5902610" y="847473"/>
                      </a:cubicBezTo>
                      <a:cubicBezTo>
                        <a:pt x="5890037" y="849190"/>
                        <a:pt x="5876511" y="848808"/>
                        <a:pt x="5864318" y="845569"/>
                      </a:cubicBezTo>
                      <a:cubicBezTo>
                        <a:pt x="5839361" y="839091"/>
                        <a:pt x="5815169" y="829947"/>
                        <a:pt x="5790592" y="821947"/>
                      </a:cubicBezTo>
                      <a:cubicBezTo>
                        <a:pt x="5787924" y="820995"/>
                        <a:pt x="5784686" y="820803"/>
                        <a:pt x="5781830" y="820233"/>
                      </a:cubicBezTo>
                      <a:cubicBezTo>
                        <a:pt x="5765635" y="816992"/>
                        <a:pt x="5749634" y="813754"/>
                        <a:pt x="5733440" y="810896"/>
                      </a:cubicBezTo>
                      <a:cubicBezTo>
                        <a:pt x="5724678" y="809372"/>
                        <a:pt x="5715723" y="809182"/>
                        <a:pt x="5706959" y="807848"/>
                      </a:cubicBezTo>
                      <a:cubicBezTo>
                        <a:pt x="5673050" y="802514"/>
                        <a:pt x="5635711" y="811468"/>
                        <a:pt x="5606372" y="788417"/>
                      </a:cubicBezTo>
                      <a:cubicBezTo>
                        <a:pt x="5587321" y="773557"/>
                        <a:pt x="5568842" y="776987"/>
                        <a:pt x="5548460" y="779273"/>
                      </a:cubicBezTo>
                      <a:cubicBezTo>
                        <a:pt x="5533027" y="780987"/>
                        <a:pt x="5517215" y="780415"/>
                        <a:pt x="5501594" y="780607"/>
                      </a:cubicBezTo>
                      <a:cubicBezTo>
                        <a:pt x="5474161" y="781177"/>
                        <a:pt x="5446728" y="781369"/>
                        <a:pt x="5419295" y="782321"/>
                      </a:cubicBezTo>
                      <a:cubicBezTo>
                        <a:pt x="5410531" y="782701"/>
                        <a:pt x="5401579" y="787465"/>
                        <a:pt x="5393005" y="786703"/>
                      </a:cubicBezTo>
                      <a:cubicBezTo>
                        <a:pt x="5353379" y="783083"/>
                        <a:pt x="5313754" y="777367"/>
                        <a:pt x="5274129" y="774129"/>
                      </a:cubicBezTo>
                      <a:cubicBezTo>
                        <a:pt x="5251650" y="772225"/>
                        <a:pt x="5228597" y="775843"/>
                        <a:pt x="5206308" y="773177"/>
                      </a:cubicBezTo>
                      <a:cubicBezTo>
                        <a:pt x="5180591" y="770129"/>
                        <a:pt x="5155445" y="762319"/>
                        <a:pt x="5129916" y="757554"/>
                      </a:cubicBezTo>
                      <a:cubicBezTo>
                        <a:pt x="5122867" y="756222"/>
                        <a:pt x="5115057" y="757936"/>
                        <a:pt x="5107627" y="758316"/>
                      </a:cubicBezTo>
                      <a:cubicBezTo>
                        <a:pt x="5099245" y="758699"/>
                        <a:pt x="5091052" y="759461"/>
                        <a:pt x="5082670" y="759651"/>
                      </a:cubicBezTo>
                      <a:cubicBezTo>
                        <a:pt x="5057141" y="760033"/>
                        <a:pt x="5031614" y="759461"/>
                        <a:pt x="5006086" y="760795"/>
                      </a:cubicBezTo>
                      <a:cubicBezTo>
                        <a:pt x="4990465" y="761557"/>
                        <a:pt x="4974082" y="769367"/>
                        <a:pt x="4959602" y="766509"/>
                      </a:cubicBezTo>
                      <a:cubicBezTo>
                        <a:pt x="4930075" y="760985"/>
                        <a:pt x="4900546" y="773367"/>
                        <a:pt x="4871019" y="763081"/>
                      </a:cubicBezTo>
                      <a:cubicBezTo>
                        <a:pt x="4861873" y="760033"/>
                        <a:pt x="4849300" y="767653"/>
                        <a:pt x="4838250" y="768033"/>
                      </a:cubicBezTo>
                      <a:cubicBezTo>
                        <a:pt x="4810627" y="768985"/>
                        <a:pt x="4783004" y="768795"/>
                        <a:pt x="4755381" y="768605"/>
                      </a:cubicBezTo>
                      <a:cubicBezTo>
                        <a:pt x="4730614" y="768415"/>
                        <a:pt x="4704895" y="771081"/>
                        <a:pt x="4681083" y="765747"/>
                      </a:cubicBezTo>
                      <a:cubicBezTo>
                        <a:pt x="4656126" y="760033"/>
                        <a:pt x="4633647" y="760795"/>
                        <a:pt x="4609452" y="767271"/>
                      </a:cubicBezTo>
                      <a:cubicBezTo>
                        <a:pt x="4592878" y="771653"/>
                        <a:pt x="4575351" y="772225"/>
                        <a:pt x="4558207" y="773557"/>
                      </a:cubicBezTo>
                      <a:cubicBezTo>
                        <a:pt x="4539728" y="775081"/>
                        <a:pt x="4519343" y="771081"/>
                        <a:pt x="4502579" y="777367"/>
                      </a:cubicBezTo>
                      <a:cubicBezTo>
                        <a:pt x="4452665" y="796038"/>
                        <a:pt x="4401419" y="800038"/>
                        <a:pt x="4349222" y="800038"/>
                      </a:cubicBezTo>
                      <a:cubicBezTo>
                        <a:pt x="4339695" y="800038"/>
                        <a:pt x="4329979" y="797372"/>
                        <a:pt x="4320837" y="794514"/>
                      </a:cubicBezTo>
                      <a:cubicBezTo>
                        <a:pt x="4267493" y="777367"/>
                        <a:pt x="4213961" y="778891"/>
                        <a:pt x="4159667" y="789370"/>
                      </a:cubicBezTo>
                      <a:cubicBezTo>
                        <a:pt x="4148427" y="791656"/>
                        <a:pt x="4135854" y="792038"/>
                        <a:pt x="4124614" y="789752"/>
                      </a:cubicBezTo>
                      <a:cubicBezTo>
                        <a:pt x="4092989" y="783083"/>
                        <a:pt x="4062318" y="772033"/>
                        <a:pt x="4030503" y="767271"/>
                      </a:cubicBezTo>
                      <a:cubicBezTo>
                        <a:pt x="3977925" y="759461"/>
                        <a:pt x="3932394" y="785749"/>
                        <a:pt x="3885338" y="802896"/>
                      </a:cubicBezTo>
                      <a:cubicBezTo>
                        <a:pt x="3840569" y="819089"/>
                        <a:pt x="3802467" y="855666"/>
                        <a:pt x="3749506" y="847473"/>
                      </a:cubicBezTo>
                      <a:cubicBezTo>
                        <a:pt x="3744173" y="846711"/>
                        <a:pt x="3738267" y="851856"/>
                        <a:pt x="3732361" y="853190"/>
                      </a:cubicBezTo>
                      <a:cubicBezTo>
                        <a:pt x="3716168" y="856810"/>
                        <a:pt x="3699976" y="861190"/>
                        <a:pt x="3683591" y="862906"/>
                      </a:cubicBezTo>
                      <a:cubicBezTo>
                        <a:pt x="3663589" y="865192"/>
                        <a:pt x="3643204" y="864430"/>
                        <a:pt x="3623201" y="866334"/>
                      </a:cubicBezTo>
                      <a:cubicBezTo>
                        <a:pt x="3597482" y="868620"/>
                        <a:pt x="3572146" y="874716"/>
                        <a:pt x="3546617" y="874716"/>
                      </a:cubicBezTo>
                      <a:cubicBezTo>
                        <a:pt x="3526042" y="874716"/>
                        <a:pt x="3505657" y="867668"/>
                        <a:pt x="3485275" y="864238"/>
                      </a:cubicBezTo>
                      <a:cubicBezTo>
                        <a:pt x="3456508" y="859476"/>
                        <a:pt x="3424883" y="860810"/>
                        <a:pt x="3399546" y="848618"/>
                      </a:cubicBezTo>
                      <a:cubicBezTo>
                        <a:pt x="3372495" y="835663"/>
                        <a:pt x="3346776" y="829757"/>
                        <a:pt x="3318771" y="833757"/>
                      </a:cubicBezTo>
                      <a:cubicBezTo>
                        <a:pt x="3309437" y="835091"/>
                        <a:pt x="3297434" y="843093"/>
                        <a:pt x="3293244" y="851284"/>
                      </a:cubicBezTo>
                      <a:cubicBezTo>
                        <a:pt x="3283908" y="869572"/>
                        <a:pt x="3271145" y="872812"/>
                        <a:pt x="3253809" y="866524"/>
                      </a:cubicBezTo>
                      <a:cubicBezTo>
                        <a:pt x="3238758" y="861190"/>
                        <a:pt x="3220280" y="858524"/>
                        <a:pt x="3209993" y="848235"/>
                      </a:cubicBezTo>
                      <a:cubicBezTo>
                        <a:pt x="3180844" y="819089"/>
                        <a:pt x="3143695" y="818136"/>
                        <a:pt x="3107500" y="810326"/>
                      </a:cubicBezTo>
                      <a:cubicBezTo>
                        <a:pt x="3085403" y="805562"/>
                        <a:pt x="3064827" y="805372"/>
                        <a:pt x="3042728" y="808610"/>
                      </a:cubicBezTo>
                      <a:cubicBezTo>
                        <a:pt x="2994722" y="815850"/>
                        <a:pt x="2948047" y="805562"/>
                        <a:pt x="2901943" y="792418"/>
                      </a:cubicBezTo>
                      <a:cubicBezTo>
                        <a:pt x="2871462" y="783655"/>
                        <a:pt x="2840219" y="778321"/>
                        <a:pt x="2809930" y="769367"/>
                      </a:cubicBezTo>
                      <a:cubicBezTo>
                        <a:pt x="2787259" y="762509"/>
                        <a:pt x="2764590" y="754316"/>
                        <a:pt x="2743826" y="743268"/>
                      </a:cubicBezTo>
                      <a:cubicBezTo>
                        <a:pt x="2713723" y="727073"/>
                        <a:pt x="2687436" y="702689"/>
                        <a:pt x="2649143" y="709167"/>
                      </a:cubicBezTo>
                      <a:cubicBezTo>
                        <a:pt x="2615421" y="714881"/>
                        <a:pt x="2584942" y="702881"/>
                        <a:pt x="2554079" y="691450"/>
                      </a:cubicBezTo>
                      <a:cubicBezTo>
                        <a:pt x="2531409" y="683068"/>
                        <a:pt x="2508742" y="674494"/>
                        <a:pt x="2485307" y="669160"/>
                      </a:cubicBezTo>
                      <a:cubicBezTo>
                        <a:pt x="2457492" y="662873"/>
                        <a:pt x="2426059" y="665541"/>
                        <a:pt x="2401292" y="653919"/>
                      </a:cubicBezTo>
                      <a:cubicBezTo>
                        <a:pt x="2375383" y="641727"/>
                        <a:pt x="2353859" y="649919"/>
                        <a:pt x="2330806" y="653349"/>
                      </a:cubicBezTo>
                      <a:cubicBezTo>
                        <a:pt x="2294039" y="658683"/>
                        <a:pt x="2257459" y="668590"/>
                        <a:pt x="2220312" y="656015"/>
                      </a:cubicBezTo>
                      <a:cubicBezTo>
                        <a:pt x="2175163" y="640775"/>
                        <a:pt x="2130393" y="624392"/>
                        <a:pt x="2085054" y="609914"/>
                      </a:cubicBezTo>
                      <a:cubicBezTo>
                        <a:pt x="2067525" y="604387"/>
                        <a:pt x="2048668" y="602101"/>
                        <a:pt x="2030378" y="599625"/>
                      </a:cubicBezTo>
                      <a:cubicBezTo>
                        <a:pt x="2013043" y="597529"/>
                        <a:pt x="1992279" y="602863"/>
                        <a:pt x="1978940" y="594863"/>
                      </a:cubicBezTo>
                      <a:cubicBezTo>
                        <a:pt x="1944649" y="574288"/>
                        <a:pt x="1909408" y="564192"/>
                        <a:pt x="1869780" y="564192"/>
                      </a:cubicBezTo>
                      <a:cubicBezTo>
                        <a:pt x="1854920" y="564192"/>
                        <a:pt x="1840441" y="555618"/>
                        <a:pt x="1825393" y="554094"/>
                      </a:cubicBezTo>
                      <a:cubicBezTo>
                        <a:pt x="1804816" y="552190"/>
                        <a:pt x="1781194" y="547045"/>
                        <a:pt x="1763287" y="554286"/>
                      </a:cubicBezTo>
                      <a:cubicBezTo>
                        <a:pt x="1721185" y="571430"/>
                        <a:pt x="1687086" y="557142"/>
                        <a:pt x="1650317" y="540187"/>
                      </a:cubicBezTo>
                      <a:cubicBezTo>
                        <a:pt x="1614120" y="523423"/>
                        <a:pt x="1576019" y="510088"/>
                        <a:pt x="1537537" y="499038"/>
                      </a:cubicBezTo>
                      <a:cubicBezTo>
                        <a:pt x="1523059" y="495038"/>
                        <a:pt x="1505724" y="501706"/>
                        <a:pt x="1489720" y="503038"/>
                      </a:cubicBezTo>
                      <a:cubicBezTo>
                        <a:pt x="1484004" y="503420"/>
                        <a:pt x="1477717" y="503992"/>
                        <a:pt x="1472575" y="502086"/>
                      </a:cubicBezTo>
                      <a:cubicBezTo>
                        <a:pt x="1422854" y="483797"/>
                        <a:pt x="1372368" y="469891"/>
                        <a:pt x="1318456" y="479415"/>
                      </a:cubicBezTo>
                      <a:cubicBezTo>
                        <a:pt x="1313504" y="480369"/>
                        <a:pt x="1307978" y="478273"/>
                        <a:pt x="1303024" y="476939"/>
                      </a:cubicBezTo>
                      <a:cubicBezTo>
                        <a:pt x="1278829" y="470081"/>
                        <a:pt x="1255206" y="459223"/>
                        <a:pt x="1230633" y="456746"/>
                      </a:cubicBezTo>
                      <a:cubicBezTo>
                        <a:pt x="1170051" y="450650"/>
                        <a:pt x="1109091" y="448172"/>
                        <a:pt x="1048125" y="444172"/>
                      </a:cubicBezTo>
                      <a:cubicBezTo>
                        <a:pt x="1044315" y="443982"/>
                        <a:pt x="1040315" y="443982"/>
                        <a:pt x="1036887" y="442648"/>
                      </a:cubicBezTo>
                      <a:cubicBezTo>
                        <a:pt x="1014406" y="434456"/>
                        <a:pt x="994785" y="437124"/>
                        <a:pt x="975733" y="452744"/>
                      </a:cubicBezTo>
                      <a:cubicBezTo>
                        <a:pt x="967350" y="459603"/>
                        <a:pt x="955920" y="463223"/>
                        <a:pt x="945444" y="467033"/>
                      </a:cubicBezTo>
                      <a:cubicBezTo>
                        <a:pt x="930011" y="472749"/>
                        <a:pt x="914200" y="478273"/>
                        <a:pt x="898198" y="481893"/>
                      </a:cubicBezTo>
                      <a:cubicBezTo>
                        <a:pt x="882384" y="485321"/>
                        <a:pt x="865430" y="490084"/>
                        <a:pt x="850189" y="487417"/>
                      </a:cubicBezTo>
                      <a:cubicBezTo>
                        <a:pt x="822756" y="482655"/>
                        <a:pt x="796655" y="471987"/>
                        <a:pt x="769605" y="464937"/>
                      </a:cubicBezTo>
                      <a:cubicBezTo>
                        <a:pt x="760270" y="462461"/>
                        <a:pt x="749982" y="462843"/>
                        <a:pt x="740268" y="462651"/>
                      </a:cubicBezTo>
                      <a:cubicBezTo>
                        <a:pt x="717977" y="462081"/>
                        <a:pt x="695116" y="467605"/>
                        <a:pt x="674923" y="451792"/>
                      </a:cubicBezTo>
                      <a:cubicBezTo>
                        <a:pt x="656255" y="436934"/>
                        <a:pt x="637392" y="441314"/>
                        <a:pt x="617772" y="452554"/>
                      </a:cubicBezTo>
                      <a:cubicBezTo>
                        <a:pt x="603673" y="460557"/>
                        <a:pt x="587672" y="466843"/>
                        <a:pt x="571860" y="469891"/>
                      </a:cubicBezTo>
                      <a:cubicBezTo>
                        <a:pt x="550141" y="474081"/>
                        <a:pt x="528615" y="475797"/>
                        <a:pt x="505182" y="473319"/>
                      </a:cubicBezTo>
                      <a:cubicBezTo>
                        <a:pt x="488607" y="471605"/>
                        <a:pt x="475081" y="470843"/>
                        <a:pt x="462126" y="460747"/>
                      </a:cubicBezTo>
                      <a:cubicBezTo>
                        <a:pt x="460032" y="459223"/>
                        <a:pt x="456222" y="458841"/>
                        <a:pt x="453364" y="459033"/>
                      </a:cubicBezTo>
                      <a:cubicBezTo>
                        <a:pt x="415835" y="462271"/>
                        <a:pt x="378686" y="460557"/>
                        <a:pt x="340774" y="458268"/>
                      </a:cubicBezTo>
                      <a:cubicBezTo>
                        <a:pt x="292579" y="455222"/>
                        <a:pt x="241901" y="464175"/>
                        <a:pt x="200182" y="496180"/>
                      </a:cubicBezTo>
                      <a:cubicBezTo>
                        <a:pt x="194085" y="500944"/>
                        <a:pt x="184941" y="503038"/>
                        <a:pt x="176939" y="504182"/>
                      </a:cubicBezTo>
                      <a:cubicBezTo>
                        <a:pt x="139219" y="509134"/>
                        <a:pt x="101308" y="512564"/>
                        <a:pt x="63587" y="518088"/>
                      </a:cubicBezTo>
                      <a:cubicBezTo>
                        <a:pt x="43012" y="521137"/>
                        <a:pt x="21486" y="523805"/>
                        <a:pt x="2817" y="532187"/>
                      </a:cubicBezTo>
                      <a:lnTo>
                        <a:pt x="0" y="533314"/>
                      </a:lnTo>
                      <a:close/>
                    </a:path>
                  </a:pathLst>
                </a:custGeom>
                <a:grpFill/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164" name="Freeform: Shape 6163">
                  <a:extLst>
                    <a:ext uri="{FF2B5EF4-FFF2-40B4-BE49-F238E27FC236}">
                      <a16:creationId xmlns:a16="http://schemas.microsoft.com/office/drawing/2014/main" id="{F5326F39-37DB-4935-9AD9-746655D5DD0B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/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 rot="16200000" flipH="1">
                  <a:off x="715166" y="2991642"/>
                  <a:ext cx="6858001" cy="874716"/>
                </a:xfrm>
                <a:custGeom>
                  <a:avLst/>
                  <a:gdLst>
                    <a:gd name="connsiteX0" fmla="*/ 0 w 6858001"/>
                    <a:gd name="connsiteY0" fmla="*/ 533314 h 874716"/>
                    <a:gd name="connsiteX1" fmla="*/ 0 w 6858001"/>
                    <a:gd name="connsiteY1" fmla="*/ 69206 h 874716"/>
                    <a:gd name="connsiteX2" fmla="*/ 21486 w 6858001"/>
                    <a:gd name="connsiteY2" fmla="*/ 71924 h 874716"/>
                    <a:gd name="connsiteX3" fmla="*/ 228948 w 6858001"/>
                    <a:gd name="connsiteY3" fmla="*/ 88116 h 874716"/>
                    <a:gd name="connsiteX4" fmla="*/ 313533 w 6858001"/>
                    <a:gd name="connsiteY4" fmla="*/ 62779 h 874716"/>
                    <a:gd name="connsiteX5" fmla="*/ 338870 w 6858001"/>
                    <a:gd name="connsiteY5" fmla="*/ 62207 h 874716"/>
                    <a:gd name="connsiteX6" fmla="*/ 395640 w 6858001"/>
                    <a:gd name="connsiteY6" fmla="*/ 72114 h 874716"/>
                    <a:gd name="connsiteX7" fmla="*/ 512802 w 6858001"/>
                    <a:gd name="connsiteY7" fmla="*/ 65446 h 874716"/>
                    <a:gd name="connsiteX8" fmla="*/ 556047 w 6858001"/>
                    <a:gd name="connsiteY8" fmla="*/ 55349 h 874716"/>
                    <a:gd name="connsiteX9" fmla="*/ 580050 w 6858001"/>
                    <a:gd name="connsiteY9" fmla="*/ 48871 h 874716"/>
                    <a:gd name="connsiteX10" fmla="*/ 703308 w 6858001"/>
                    <a:gd name="connsiteY10" fmla="*/ 30964 h 874716"/>
                    <a:gd name="connsiteX11" fmla="*/ 758174 w 6858001"/>
                    <a:gd name="connsiteY11" fmla="*/ 11724 h 874716"/>
                    <a:gd name="connsiteX12" fmla="*/ 773035 w 6858001"/>
                    <a:gd name="connsiteY12" fmla="*/ 8866 h 874716"/>
                    <a:gd name="connsiteX13" fmla="*/ 854379 w 6858001"/>
                    <a:gd name="connsiteY13" fmla="*/ 16866 h 874716"/>
                    <a:gd name="connsiteX14" fmla="*/ 915343 w 6858001"/>
                    <a:gd name="connsiteY14" fmla="*/ 47919 h 874716"/>
                    <a:gd name="connsiteX15" fmla="*/ 927155 w 6858001"/>
                    <a:gd name="connsiteY15" fmla="*/ 58397 h 874716"/>
                    <a:gd name="connsiteX16" fmla="*/ 1097087 w 6858001"/>
                    <a:gd name="connsiteY16" fmla="*/ 54777 h 874716"/>
                    <a:gd name="connsiteX17" fmla="*/ 1123185 w 6858001"/>
                    <a:gd name="connsiteY17" fmla="*/ 50395 h 874716"/>
                    <a:gd name="connsiteX18" fmla="*/ 1249302 w 6858001"/>
                    <a:gd name="connsiteY18" fmla="*/ 68684 h 874716"/>
                    <a:gd name="connsiteX19" fmla="*/ 1286069 w 6858001"/>
                    <a:gd name="connsiteY19" fmla="*/ 72304 h 874716"/>
                    <a:gd name="connsiteX20" fmla="*/ 1417899 w 6858001"/>
                    <a:gd name="connsiteY20" fmla="*/ 88688 h 874716"/>
                    <a:gd name="connsiteX21" fmla="*/ 1436568 w 6858001"/>
                    <a:gd name="connsiteY21" fmla="*/ 73448 h 874716"/>
                    <a:gd name="connsiteX22" fmla="*/ 1490292 w 6858001"/>
                    <a:gd name="connsiteY22" fmla="*/ 35154 h 874716"/>
                    <a:gd name="connsiteX23" fmla="*/ 1596213 w 6858001"/>
                    <a:gd name="connsiteY23" fmla="*/ 1245 h 874716"/>
                    <a:gd name="connsiteX24" fmla="*/ 1624980 w 6858001"/>
                    <a:gd name="connsiteY24" fmla="*/ 3150 h 874716"/>
                    <a:gd name="connsiteX25" fmla="*/ 1697753 w 6858001"/>
                    <a:gd name="connsiteY25" fmla="*/ 59731 h 874716"/>
                    <a:gd name="connsiteX26" fmla="*/ 1733188 w 6858001"/>
                    <a:gd name="connsiteY26" fmla="*/ 82400 h 874716"/>
                    <a:gd name="connsiteX27" fmla="*/ 1833775 w 6858001"/>
                    <a:gd name="connsiteY27" fmla="*/ 124121 h 874716"/>
                    <a:gd name="connsiteX28" fmla="*/ 1842158 w 6858001"/>
                    <a:gd name="connsiteY28" fmla="*/ 131742 h 874716"/>
                    <a:gd name="connsiteX29" fmla="*/ 1916454 w 6858001"/>
                    <a:gd name="connsiteY29" fmla="*/ 222233 h 874716"/>
                    <a:gd name="connsiteX30" fmla="*/ 1933219 w 6858001"/>
                    <a:gd name="connsiteY30" fmla="*/ 237663 h 874716"/>
                    <a:gd name="connsiteX31" fmla="*/ 1953413 w 6858001"/>
                    <a:gd name="connsiteY31" fmla="*/ 261668 h 874716"/>
                    <a:gd name="connsiteX32" fmla="*/ 2016469 w 6858001"/>
                    <a:gd name="connsiteY32" fmla="*/ 308151 h 874716"/>
                    <a:gd name="connsiteX33" fmla="*/ 2094578 w 6858001"/>
                    <a:gd name="connsiteY33" fmla="*/ 323010 h 874716"/>
                    <a:gd name="connsiteX34" fmla="*/ 2188879 w 6858001"/>
                    <a:gd name="connsiteY34" fmla="*/ 345681 h 874716"/>
                    <a:gd name="connsiteX35" fmla="*/ 2228314 w 6858001"/>
                    <a:gd name="connsiteY35" fmla="*/ 360921 h 874716"/>
                    <a:gd name="connsiteX36" fmla="*/ 2334044 w 6858001"/>
                    <a:gd name="connsiteY36" fmla="*/ 389878 h 874716"/>
                    <a:gd name="connsiteX37" fmla="*/ 2409485 w 6858001"/>
                    <a:gd name="connsiteY37" fmla="*/ 414263 h 874716"/>
                    <a:gd name="connsiteX38" fmla="*/ 2518264 w 6858001"/>
                    <a:gd name="connsiteY38" fmla="*/ 428552 h 874716"/>
                    <a:gd name="connsiteX39" fmla="*/ 2571034 w 6858001"/>
                    <a:gd name="connsiteY39" fmla="*/ 429122 h 874716"/>
                    <a:gd name="connsiteX40" fmla="*/ 2668001 w 6858001"/>
                    <a:gd name="connsiteY40" fmla="*/ 502276 h 874716"/>
                    <a:gd name="connsiteX41" fmla="*/ 2745348 w 6858001"/>
                    <a:gd name="connsiteY41" fmla="*/ 550666 h 874716"/>
                    <a:gd name="connsiteX42" fmla="*/ 2826694 w 6858001"/>
                    <a:gd name="connsiteY42" fmla="*/ 527233 h 874716"/>
                    <a:gd name="connsiteX43" fmla="*/ 2848793 w 6858001"/>
                    <a:gd name="connsiteY43" fmla="*/ 505134 h 874716"/>
                    <a:gd name="connsiteX44" fmla="*/ 2982148 w 6858001"/>
                    <a:gd name="connsiteY44" fmla="*/ 484179 h 874716"/>
                    <a:gd name="connsiteX45" fmla="*/ 3172654 w 6858001"/>
                    <a:gd name="connsiteY45" fmla="*/ 483417 h 874716"/>
                    <a:gd name="connsiteX46" fmla="*/ 3489467 w 6858001"/>
                    <a:gd name="connsiteY46" fmla="*/ 435790 h 874716"/>
                    <a:gd name="connsiteX47" fmla="*/ 3544713 w 6858001"/>
                    <a:gd name="connsiteY47" fmla="*/ 413691 h 874716"/>
                    <a:gd name="connsiteX48" fmla="*/ 3606817 w 6858001"/>
                    <a:gd name="connsiteY48" fmla="*/ 408167 h 874716"/>
                    <a:gd name="connsiteX49" fmla="*/ 3630632 w 6858001"/>
                    <a:gd name="connsiteY49" fmla="*/ 421693 h 874716"/>
                    <a:gd name="connsiteX50" fmla="*/ 3734837 w 6858001"/>
                    <a:gd name="connsiteY50" fmla="*/ 441886 h 874716"/>
                    <a:gd name="connsiteX51" fmla="*/ 3754652 w 6858001"/>
                    <a:gd name="connsiteY51" fmla="*/ 442268 h 874716"/>
                    <a:gd name="connsiteX52" fmla="*/ 3822472 w 6858001"/>
                    <a:gd name="connsiteY52" fmla="*/ 433694 h 874716"/>
                    <a:gd name="connsiteX53" fmla="*/ 3885338 w 6858001"/>
                    <a:gd name="connsiteY53" fmla="*/ 428742 h 874716"/>
                    <a:gd name="connsiteX54" fmla="*/ 4043839 w 6858001"/>
                    <a:gd name="connsiteY54" fmla="*/ 444934 h 874716"/>
                    <a:gd name="connsiteX55" fmla="*/ 4165383 w 6858001"/>
                    <a:gd name="connsiteY55" fmla="*/ 441124 h 874716"/>
                    <a:gd name="connsiteX56" fmla="*/ 4221391 w 6858001"/>
                    <a:gd name="connsiteY56" fmla="*/ 444934 h 874716"/>
                    <a:gd name="connsiteX57" fmla="*/ 4253014 w 6858001"/>
                    <a:gd name="connsiteY57" fmla="*/ 450650 h 874716"/>
                    <a:gd name="connsiteX58" fmla="*/ 4324645 w 6858001"/>
                    <a:gd name="connsiteY58" fmla="*/ 490466 h 874716"/>
                    <a:gd name="connsiteX59" fmla="*/ 4363890 w 6858001"/>
                    <a:gd name="connsiteY59" fmla="*/ 499420 h 874716"/>
                    <a:gd name="connsiteX60" fmla="*/ 4482004 w 6858001"/>
                    <a:gd name="connsiteY60" fmla="*/ 498658 h 874716"/>
                    <a:gd name="connsiteX61" fmla="*/ 4659174 w 6858001"/>
                    <a:gd name="connsiteY61" fmla="*/ 438648 h 874716"/>
                    <a:gd name="connsiteX62" fmla="*/ 4677655 w 6858001"/>
                    <a:gd name="connsiteY62" fmla="*/ 430646 h 874716"/>
                    <a:gd name="connsiteX63" fmla="*/ 4767764 w 6858001"/>
                    <a:gd name="connsiteY63" fmla="*/ 420739 h 874716"/>
                    <a:gd name="connsiteX64" fmla="*/ 4828916 w 6858001"/>
                    <a:gd name="connsiteY64" fmla="*/ 434266 h 874716"/>
                    <a:gd name="connsiteX65" fmla="*/ 4912168 w 6858001"/>
                    <a:gd name="connsiteY65" fmla="*/ 462271 h 874716"/>
                    <a:gd name="connsiteX66" fmla="*/ 4987037 w 6858001"/>
                    <a:gd name="connsiteY66" fmla="*/ 485703 h 874716"/>
                    <a:gd name="connsiteX67" fmla="*/ 5041521 w 6858001"/>
                    <a:gd name="connsiteY67" fmla="*/ 512182 h 874716"/>
                    <a:gd name="connsiteX68" fmla="*/ 5166113 w 6858001"/>
                    <a:gd name="connsiteY68" fmla="*/ 531615 h 874716"/>
                    <a:gd name="connsiteX69" fmla="*/ 5179067 w 6858001"/>
                    <a:gd name="connsiteY69" fmla="*/ 534853 h 874716"/>
                    <a:gd name="connsiteX70" fmla="*/ 5272796 w 6858001"/>
                    <a:gd name="connsiteY70" fmla="*/ 511230 h 874716"/>
                    <a:gd name="connsiteX71" fmla="*/ 5385384 w 6858001"/>
                    <a:gd name="connsiteY71" fmla="*/ 487227 h 874716"/>
                    <a:gd name="connsiteX72" fmla="*/ 5425582 w 6858001"/>
                    <a:gd name="connsiteY72" fmla="*/ 495418 h 874716"/>
                    <a:gd name="connsiteX73" fmla="*/ 5480637 w 6858001"/>
                    <a:gd name="connsiteY73" fmla="*/ 507040 h 874716"/>
                    <a:gd name="connsiteX74" fmla="*/ 5531693 w 6858001"/>
                    <a:gd name="connsiteY74" fmla="*/ 500944 h 874716"/>
                    <a:gd name="connsiteX75" fmla="*/ 5562746 w 6858001"/>
                    <a:gd name="connsiteY75" fmla="*/ 500372 h 874716"/>
                    <a:gd name="connsiteX76" fmla="*/ 5704483 w 6858001"/>
                    <a:gd name="connsiteY76" fmla="*/ 571620 h 874716"/>
                    <a:gd name="connsiteX77" fmla="*/ 5740488 w 6858001"/>
                    <a:gd name="connsiteY77" fmla="*/ 577526 h 874716"/>
                    <a:gd name="connsiteX78" fmla="*/ 5760873 w 6858001"/>
                    <a:gd name="connsiteY78" fmla="*/ 586291 h 874716"/>
                    <a:gd name="connsiteX79" fmla="*/ 5883751 w 6858001"/>
                    <a:gd name="connsiteY79" fmla="*/ 674686 h 874716"/>
                    <a:gd name="connsiteX80" fmla="*/ 5935949 w 6858001"/>
                    <a:gd name="connsiteY80" fmla="*/ 692592 h 874716"/>
                    <a:gd name="connsiteX81" fmla="*/ 5993291 w 6858001"/>
                    <a:gd name="connsiteY81" fmla="*/ 688972 h 874716"/>
                    <a:gd name="connsiteX82" fmla="*/ 6026440 w 6858001"/>
                    <a:gd name="connsiteY82" fmla="*/ 682496 h 874716"/>
                    <a:gd name="connsiteX83" fmla="*/ 6108738 w 6858001"/>
                    <a:gd name="connsiteY83" fmla="*/ 626296 h 874716"/>
                    <a:gd name="connsiteX84" fmla="*/ 6155602 w 6858001"/>
                    <a:gd name="connsiteY84" fmla="*/ 628202 h 874716"/>
                    <a:gd name="connsiteX85" fmla="*/ 6228756 w 6858001"/>
                    <a:gd name="connsiteY85" fmla="*/ 666873 h 874716"/>
                    <a:gd name="connsiteX86" fmla="*/ 6361539 w 6858001"/>
                    <a:gd name="connsiteY86" fmla="*/ 684210 h 874716"/>
                    <a:gd name="connsiteX87" fmla="*/ 6428979 w 6858001"/>
                    <a:gd name="connsiteY87" fmla="*/ 630106 h 874716"/>
                    <a:gd name="connsiteX88" fmla="*/ 6463840 w 6858001"/>
                    <a:gd name="connsiteY88" fmla="*/ 578098 h 874716"/>
                    <a:gd name="connsiteX89" fmla="*/ 6564620 w 6858001"/>
                    <a:gd name="connsiteY89" fmla="*/ 517708 h 874716"/>
                    <a:gd name="connsiteX90" fmla="*/ 6588625 w 6858001"/>
                    <a:gd name="connsiteY90" fmla="*/ 540187 h 874716"/>
                    <a:gd name="connsiteX91" fmla="*/ 6662541 w 6858001"/>
                    <a:gd name="connsiteY91" fmla="*/ 549714 h 874716"/>
                    <a:gd name="connsiteX92" fmla="*/ 6742552 w 6858001"/>
                    <a:gd name="connsiteY92" fmla="*/ 548952 h 874716"/>
                    <a:gd name="connsiteX93" fmla="*/ 6812063 w 6858001"/>
                    <a:gd name="connsiteY93" fmla="*/ 568430 h 874716"/>
                    <a:gd name="connsiteX94" fmla="*/ 6858001 w 6858001"/>
                    <a:gd name="connsiteY94" fmla="*/ 562267 h 874716"/>
                    <a:gd name="connsiteX95" fmla="*/ 6858001 w 6858001"/>
                    <a:gd name="connsiteY95" fmla="*/ 734520 h 874716"/>
                    <a:gd name="connsiteX96" fmla="*/ 6815516 w 6858001"/>
                    <a:gd name="connsiteY96" fmla="*/ 744220 h 874716"/>
                    <a:gd name="connsiteX97" fmla="*/ 6748458 w 6858001"/>
                    <a:gd name="connsiteY97" fmla="*/ 763271 h 874716"/>
                    <a:gd name="connsiteX98" fmla="*/ 6584812 w 6858001"/>
                    <a:gd name="connsiteY98" fmla="*/ 784797 h 874716"/>
                    <a:gd name="connsiteX99" fmla="*/ 6415833 w 6858001"/>
                    <a:gd name="connsiteY99" fmla="*/ 805562 h 874716"/>
                    <a:gd name="connsiteX100" fmla="*/ 6323058 w 6858001"/>
                    <a:gd name="connsiteY100" fmla="*/ 812420 h 874716"/>
                    <a:gd name="connsiteX101" fmla="*/ 6242093 w 6858001"/>
                    <a:gd name="connsiteY101" fmla="*/ 823281 h 874716"/>
                    <a:gd name="connsiteX102" fmla="*/ 6171605 w 6858001"/>
                    <a:gd name="connsiteY102" fmla="*/ 830139 h 874716"/>
                    <a:gd name="connsiteX103" fmla="*/ 6059397 w 6858001"/>
                    <a:gd name="connsiteY103" fmla="*/ 844045 h 874716"/>
                    <a:gd name="connsiteX104" fmla="*/ 6012723 w 6858001"/>
                    <a:gd name="connsiteY104" fmla="*/ 847665 h 874716"/>
                    <a:gd name="connsiteX105" fmla="*/ 5902610 w 6858001"/>
                    <a:gd name="connsiteY105" fmla="*/ 847473 h 874716"/>
                    <a:gd name="connsiteX106" fmla="*/ 5864318 w 6858001"/>
                    <a:gd name="connsiteY106" fmla="*/ 845569 h 874716"/>
                    <a:gd name="connsiteX107" fmla="*/ 5790592 w 6858001"/>
                    <a:gd name="connsiteY107" fmla="*/ 821947 h 874716"/>
                    <a:gd name="connsiteX108" fmla="*/ 5781830 w 6858001"/>
                    <a:gd name="connsiteY108" fmla="*/ 820233 h 874716"/>
                    <a:gd name="connsiteX109" fmla="*/ 5733440 w 6858001"/>
                    <a:gd name="connsiteY109" fmla="*/ 810896 h 874716"/>
                    <a:gd name="connsiteX110" fmla="*/ 5706959 w 6858001"/>
                    <a:gd name="connsiteY110" fmla="*/ 807848 h 874716"/>
                    <a:gd name="connsiteX111" fmla="*/ 5606372 w 6858001"/>
                    <a:gd name="connsiteY111" fmla="*/ 788417 h 874716"/>
                    <a:gd name="connsiteX112" fmla="*/ 5548460 w 6858001"/>
                    <a:gd name="connsiteY112" fmla="*/ 779273 h 874716"/>
                    <a:gd name="connsiteX113" fmla="*/ 5501594 w 6858001"/>
                    <a:gd name="connsiteY113" fmla="*/ 780607 h 874716"/>
                    <a:gd name="connsiteX114" fmla="*/ 5419295 w 6858001"/>
                    <a:gd name="connsiteY114" fmla="*/ 782321 h 874716"/>
                    <a:gd name="connsiteX115" fmla="*/ 5393005 w 6858001"/>
                    <a:gd name="connsiteY115" fmla="*/ 786703 h 874716"/>
                    <a:gd name="connsiteX116" fmla="*/ 5274129 w 6858001"/>
                    <a:gd name="connsiteY116" fmla="*/ 774129 h 874716"/>
                    <a:gd name="connsiteX117" fmla="*/ 5206308 w 6858001"/>
                    <a:gd name="connsiteY117" fmla="*/ 773177 h 874716"/>
                    <a:gd name="connsiteX118" fmla="*/ 5129916 w 6858001"/>
                    <a:gd name="connsiteY118" fmla="*/ 757554 h 874716"/>
                    <a:gd name="connsiteX119" fmla="*/ 5107627 w 6858001"/>
                    <a:gd name="connsiteY119" fmla="*/ 758316 h 874716"/>
                    <a:gd name="connsiteX120" fmla="*/ 5082670 w 6858001"/>
                    <a:gd name="connsiteY120" fmla="*/ 759651 h 874716"/>
                    <a:gd name="connsiteX121" fmla="*/ 5006086 w 6858001"/>
                    <a:gd name="connsiteY121" fmla="*/ 760795 h 874716"/>
                    <a:gd name="connsiteX122" fmla="*/ 4959602 w 6858001"/>
                    <a:gd name="connsiteY122" fmla="*/ 766509 h 874716"/>
                    <a:gd name="connsiteX123" fmla="*/ 4871019 w 6858001"/>
                    <a:gd name="connsiteY123" fmla="*/ 763081 h 874716"/>
                    <a:gd name="connsiteX124" fmla="*/ 4838250 w 6858001"/>
                    <a:gd name="connsiteY124" fmla="*/ 768033 h 874716"/>
                    <a:gd name="connsiteX125" fmla="*/ 4755381 w 6858001"/>
                    <a:gd name="connsiteY125" fmla="*/ 768605 h 874716"/>
                    <a:gd name="connsiteX126" fmla="*/ 4681083 w 6858001"/>
                    <a:gd name="connsiteY126" fmla="*/ 765747 h 874716"/>
                    <a:gd name="connsiteX127" fmla="*/ 4609452 w 6858001"/>
                    <a:gd name="connsiteY127" fmla="*/ 767271 h 874716"/>
                    <a:gd name="connsiteX128" fmla="*/ 4558207 w 6858001"/>
                    <a:gd name="connsiteY128" fmla="*/ 773557 h 874716"/>
                    <a:gd name="connsiteX129" fmla="*/ 4502579 w 6858001"/>
                    <a:gd name="connsiteY129" fmla="*/ 777367 h 874716"/>
                    <a:gd name="connsiteX130" fmla="*/ 4349222 w 6858001"/>
                    <a:gd name="connsiteY130" fmla="*/ 800038 h 874716"/>
                    <a:gd name="connsiteX131" fmla="*/ 4320837 w 6858001"/>
                    <a:gd name="connsiteY131" fmla="*/ 794514 h 874716"/>
                    <a:gd name="connsiteX132" fmla="*/ 4159667 w 6858001"/>
                    <a:gd name="connsiteY132" fmla="*/ 789370 h 874716"/>
                    <a:gd name="connsiteX133" fmla="*/ 4124614 w 6858001"/>
                    <a:gd name="connsiteY133" fmla="*/ 789752 h 874716"/>
                    <a:gd name="connsiteX134" fmla="*/ 4030503 w 6858001"/>
                    <a:gd name="connsiteY134" fmla="*/ 767271 h 874716"/>
                    <a:gd name="connsiteX135" fmla="*/ 3885338 w 6858001"/>
                    <a:gd name="connsiteY135" fmla="*/ 802896 h 874716"/>
                    <a:gd name="connsiteX136" fmla="*/ 3749506 w 6858001"/>
                    <a:gd name="connsiteY136" fmla="*/ 847473 h 874716"/>
                    <a:gd name="connsiteX137" fmla="*/ 3732361 w 6858001"/>
                    <a:gd name="connsiteY137" fmla="*/ 853190 h 874716"/>
                    <a:gd name="connsiteX138" fmla="*/ 3683591 w 6858001"/>
                    <a:gd name="connsiteY138" fmla="*/ 862906 h 874716"/>
                    <a:gd name="connsiteX139" fmla="*/ 3623201 w 6858001"/>
                    <a:gd name="connsiteY139" fmla="*/ 866334 h 874716"/>
                    <a:gd name="connsiteX140" fmla="*/ 3546617 w 6858001"/>
                    <a:gd name="connsiteY140" fmla="*/ 874716 h 874716"/>
                    <a:gd name="connsiteX141" fmla="*/ 3485275 w 6858001"/>
                    <a:gd name="connsiteY141" fmla="*/ 864238 h 874716"/>
                    <a:gd name="connsiteX142" fmla="*/ 3399546 w 6858001"/>
                    <a:gd name="connsiteY142" fmla="*/ 848618 h 874716"/>
                    <a:gd name="connsiteX143" fmla="*/ 3318771 w 6858001"/>
                    <a:gd name="connsiteY143" fmla="*/ 833757 h 874716"/>
                    <a:gd name="connsiteX144" fmla="*/ 3293244 w 6858001"/>
                    <a:gd name="connsiteY144" fmla="*/ 851284 h 874716"/>
                    <a:gd name="connsiteX145" fmla="*/ 3253809 w 6858001"/>
                    <a:gd name="connsiteY145" fmla="*/ 866524 h 874716"/>
                    <a:gd name="connsiteX146" fmla="*/ 3209993 w 6858001"/>
                    <a:gd name="connsiteY146" fmla="*/ 848235 h 874716"/>
                    <a:gd name="connsiteX147" fmla="*/ 3107500 w 6858001"/>
                    <a:gd name="connsiteY147" fmla="*/ 810326 h 874716"/>
                    <a:gd name="connsiteX148" fmla="*/ 3042728 w 6858001"/>
                    <a:gd name="connsiteY148" fmla="*/ 808610 h 874716"/>
                    <a:gd name="connsiteX149" fmla="*/ 2901943 w 6858001"/>
                    <a:gd name="connsiteY149" fmla="*/ 792418 h 874716"/>
                    <a:gd name="connsiteX150" fmla="*/ 2809930 w 6858001"/>
                    <a:gd name="connsiteY150" fmla="*/ 769367 h 874716"/>
                    <a:gd name="connsiteX151" fmla="*/ 2743826 w 6858001"/>
                    <a:gd name="connsiteY151" fmla="*/ 743268 h 874716"/>
                    <a:gd name="connsiteX152" fmla="*/ 2649143 w 6858001"/>
                    <a:gd name="connsiteY152" fmla="*/ 709167 h 874716"/>
                    <a:gd name="connsiteX153" fmla="*/ 2554079 w 6858001"/>
                    <a:gd name="connsiteY153" fmla="*/ 691450 h 874716"/>
                    <a:gd name="connsiteX154" fmla="*/ 2485307 w 6858001"/>
                    <a:gd name="connsiteY154" fmla="*/ 669160 h 874716"/>
                    <a:gd name="connsiteX155" fmla="*/ 2401292 w 6858001"/>
                    <a:gd name="connsiteY155" fmla="*/ 653919 h 874716"/>
                    <a:gd name="connsiteX156" fmla="*/ 2330806 w 6858001"/>
                    <a:gd name="connsiteY156" fmla="*/ 653349 h 874716"/>
                    <a:gd name="connsiteX157" fmla="*/ 2220312 w 6858001"/>
                    <a:gd name="connsiteY157" fmla="*/ 656015 h 874716"/>
                    <a:gd name="connsiteX158" fmla="*/ 2085054 w 6858001"/>
                    <a:gd name="connsiteY158" fmla="*/ 609914 h 874716"/>
                    <a:gd name="connsiteX159" fmla="*/ 2030378 w 6858001"/>
                    <a:gd name="connsiteY159" fmla="*/ 599625 h 874716"/>
                    <a:gd name="connsiteX160" fmla="*/ 1978940 w 6858001"/>
                    <a:gd name="connsiteY160" fmla="*/ 594863 h 874716"/>
                    <a:gd name="connsiteX161" fmla="*/ 1869780 w 6858001"/>
                    <a:gd name="connsiteY161" fmla="*/ 564192 h 874716"/>
                    <a:gd name="connsiteX162" fmla="*/ 1825393 w 6858001"/>
                    <a:gd name="connsiteY162" fmla="*/ 554094 h 874716"/>
                    <a:gd name="connsiteX163" fmla="*/ 1763287 w 6858001"/>
                    <a:gd name="connsiteY163" fmla="*/ 554286 h 874716"/>
                    <a:gd name="connsiteX164" fmla="*/ 1650317 w 6858001"/>
                    <a:gd name="connsiteY164" fmla="*/ 540187 h 874716"/>
                    <a:gd name="connsiteX165" fmla="*/ 1537537 w 6858001"/>
                    <a:gd name="connsiteY165" fmla="*/ 499038 h 874716"/>
                    <a:gd name="connsiteX166" fmla="*/ 1489720 w 6858001"/>
                    <a:gd name="connsiteY166" fmla="*/ 503038 h 874716"/>
                    <a:gd name="connsiteX167" fmla="*/ 1472575 w 6858001"/>
                    <a:gd name="connsiteY167" fmla="*/ 502086 h 874716"/>
                    <a:gd name="connsiteX168" fmla="*/ 1318456 w 6858001"/>
                    <a:gd name="connsiteY168" fmla="*/ 479415 h 874716"/>
                    <a:gd name="connsiteX169" fmla="*/ 1303024 w 6858001"/>
                    <a:gd name="connsiteY169" fmla="*/ 476939 h 874716"/>
                    <a:gd name="connsiteX170" fmla="*/ 1230633 w 6858001"/>
                    <a:gd name="connsiteY170" fmla="*/ 456746 h 874716"/>
                    <a:gd name="connsiteX171" fmla="*/ 1048125 w 6858001"/>
                    <a:gd name="connsiteY171" fmla="*/ 444172 h 874716"/>
                    <a:gd name="connsiteX172" fmla="*/ 1036887 w 6858001"/>
                    <a:gd name="connsiteY172" fmla="*/ 442648 h 874716"/>
                    <a:gd name="connsiteX173" fmla="*/ 975733 w 6858001"/>
                    <a:gd name="connsiteY173" fmla="*/ 452744 h 874716"/>
                    <a:gd name="connsiteX174" fmla="*/ 945444 w 6858001"/>
                    <a:gd name="connsiteY174" fmla="*/ 467033 h 874716"/>
                    <a:gd name="connsiteX175" fmla="*/ 898198 w 6858001"/>
                    <a:gd name="connsiteY175" fmla="*/ 481893 h 874716"/>
                    <a:gd name="connsiteX176" fmla="*/ 850189 w 6858001"/>
                    <a:gd name="connsiteY176" fmla="*/ 487417 h 874716"/>
                    <a:gd name="connsiteX177" fmla="*/ 769605 w 6858001"/>
                    <a:gd name="connsiteY177" fmla="*/ 464937 h 874716"/>
                    <a:gd name="connsiteX178" fmla="*/ 740268 w 6858001"/>
                    <a:gd name="connsiteY178" fmla="*/ 462651 h 874716"/>
                    <a:gd name="connsiteX179" fmla="*/ 674923 w 6858001"/>
                    <a:gd name="connsiteY179" fmla="*/ 451792 h 874716"/>
                    <a:gd name="connsiteX180" fmla="*/ 617772 w 6858001"/>
                    <a:gd name="connsiteY180" fmla="*/ 452554 h 874716"/>
                    <a:gd name="connsiteX181" fmla="*/ 571860 w 6858001"/>
                    <a:gd name="connsiteY181" fmla="*/ 469891 h 874716"/>
                    <a:gd name="connsiteX182" fmla="*/ 505182 w 6858001"/>
                    <a:gd name="connsiteY182" fmla="*/ 473319 h 874716"/>
                    <a:gd name="connsiteX183" fmla="*/ 462126 w 6858001"/>
                    <a:gd name="connsiteY183" fmla="*/ 460747 h 874716"/>
                    <a:gd name="connsiteX184" fmla="*/ 453364 w 6858001"/>
                    <a:gd name="connsiteY184" fmla="*/ 459033 h 874716"/>
                    <a:gd name="connsiteX185" fmla="*/ 340774 w 6858001"/>
                    <a:gd name="connsiteY185" fmla="*/ 458268 h 874716"/>
                    <a:gd name="connsiteX186" fmla="*/ 200182 w 6858001"/>
                    <a:gd name="connsiteY186" fmla="*/ 496180 h 874716"/>
                    <a:gd name="connsiteX187" fmla="*/ 176939 w 6858001"/>
                    <a:gd name="connsiteY187" fmla="*/ 504182 h 874716"/>
                    <a:gd name="connsiteX188" fmla="*/ 63587 w 6858001"/>
                    <a:gd name="connsiteY188" fmla="*/ 518088 h 874716"/>
                    <a:gd name="connsiteX189" fmla="*/ 2817 w 6858001"/>
                    <a:gd name="connsiteY189" fmla="*/ 532187 h 874716"/>
                    <a:gd name="connsiteX190" fmla="*/ 0 w 6858001"/>
                    <a:gd name="connsiteY190" fmla="*/ 533314 h 87471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  <a:cxn ang="0">
                      <a:pos x="connsiteX144" y="connsiteY144"/>
                    </a:cxn>
                    <a:cxn ang="0">
                      <a:pos x="connsiteX145" y="connsiteY145"/>
                    </a:cxn>
                    <a:cxn ang="0">
                      <a:pos x="connsiteX146" y="connsiteY146"/>
                    </a:cxn>
                    <a:cxn ang="0">
                      <a:pos x="connsiteX147" y="connsiteY147"/>
                    </a:cxn>
                    <a:cxn ang="0">
                      <a:pos x="connsiteX148" y="connsiteY148"/>
                    </a:cxn>
                    <a:cxn ang="0">
                      <a:pos x="connsiteX149" y="connsiteY149"/>
                    </a:cxn>
                    <a:cxn ang="0">
                      <a:pos x="connsiteX150" y="connsiteY150"/>
                    </a:cxn>
                    <a:cxn ang="0">
                      <a:pos x="connsiteX151" y="connsiteY151"/>
                    </a:cxn>
                    <a:cxn ang="0">
                      <a:pos x="connsiteX152" y="connsiteY152"/>
                    </a:cxn>
                    <a:cxn ang="0">
                      <a:pos x="connsiteX153" y="connsiteY153"/>
                    </a:cxn>
                    <a:cxn ang="0">
                      <a:pos x="connsiteX154" y="connsiteY154"/>
                    </a:cxn>
                    <a:cxn ang="0">
                      <a:pos x="connsiteX155" y="connsiteY155"/>
                    </a:cxn>
                    <a:cxn ang="0">
                      <a:pos x="connsiteX156" y="connsiteY156"/>
                    </a:cxn>
                    <a:cxn ang="0">
                      <a:pos x="connsiteX157" y="connsiteY157"/>
                    </a:cxn>
                    <a:cxn ang="0">
                      <a:pos x="connsiteX158" y="connsiteY158"/>
                    </a:cxn>
                    <a:cxn ang="0">
                      <a:pos x="connsiteX159" y="connsiteY159"/>
                    </a:cxn>
                    <a:cxn ang="0">
                      <a:pos x="connsiteX160" y="connsiteY160"/>
                    </a:cxn>
                    <a:cxn ang="0">
                      <a:pos x="connsiteX161" y="connsiteY161"/>
                    </a:cxn>
                    <a:cxn ang="0">
                      <a:pos x="connsiteX162" y="connsiteY162"/>
                    </a:cxn>
                    <a:cxn ang="0">
                      <a:pos x="connsiteX163" y="connsiteY163"/>
                    </a:cxn>
                    <a:cxn ang="0">
                      <a:pos x="connsiteX164" y="connsiteY164"/>
                    </a:cxn>
                    <a:cxn ang="0">
                      <a:pos x="connsiteX165" y="connsiteY165"/>
                    </a:cxn>
                    <a:cxn ang="0">
                      <a:pos x="connsiteX166" y="connsiteY166"/>
                    </a:cxn>
                    <a:cxn ang="0">
                      <a:pos x="connsiteX167" y="connsiteY167"/>
                    </a:cxn>
                    <a:cxn ang="0">
                      <a:pos x="connsiteX168" y="connsiteY168"/>
                    </a:cxn>
                    <a:cxn ang="0">
                      <a:pos x="connsiteX169" y="connsiteY169"/>
                    </a:cxn>
                    <a:cxn ang="0">
                      <a:pos x="connsiteX170" y="connsiteY170"/>
                    </a:cxn>
                    <a:cxn ang="0">
                      <a:pos x="connsiteX171" y="connsiteY171"/>
                    </a:cxn>
                    <a:cxn ang="0">
                      <a:pos x="connsiteX172" y="connsiteY172"/>
                    </a:cxn>
                    <a:cxn ang="0">
                      <a:pos x="connsiteX173" y="connsiteY173"/>
                    </a:cxn>
                    <a:cxn ang="0">
                      <a:pos x="connsiteX174" y="connsiteY174"/>
                    </a:cxn>
                    <a:cxn ang="0">
                      <a:pos x="connsiteX175" y="connsiteY175"/>
                    </a:cxn>
                    <a:cxn ang="0">
                      <a:pos x="connsiteX176" y="connsiteY176"/>
                    </a:cxn>
                    <a:cxn ang="0">
                      <a:pos x="connsiteX177" y="connsiteY177"/>
                    </a:cxn>
                    <a:cxn ang="0">
                      <a:pos x="connsiteX178" y="connsiteY178"/>
                    </a:cxn>
                    <a:cxn ang="0">
                      <a:pos x="connsiteX179" y="connsiteY179"/>
                    </a:cxn>
                    <a:cxn ang="0">
                      <a:pos x="connsiteX180" y="connsiteY180"/>
                    </a:cxn>
                    <a:cxn ang="0">
                      <a:pos x="connsiteX181" y="connsiteY181"/>
                    </a:cxn>
                    <a:cxn ang="0">
                      <a:pos x="connsiteX182" y="connsiteY182"/>
                    </a:cxn>
                    <a:cxn ang="0">
                      <a:pos x="connsiteX183" y="connsiteY183"/>
                    </a:cxn>
                    <a:cxn ang="0">
                      <a:pos x="connsiteX184" y="connsiteY184"/>
                    </a:cxn>
                    <a:cxn ang="0">
                      <a:pos x="connsiteX185" y="connsiteY185"/>
                    </a:cxn>
                    <a:cxn ang="0">
                      <a:pos x="connsiteX186" y="connsiteY186"/>
                    </a:cxn>
                    <a:cxn ang="0">
                      <a:pos x="connsiteX187" y="connsiteY187"/>
                    </a:cxn>
                    <a:cxn ang="0">
                      <a:pos x="connsiteX188" y="connsiteY188"/>
                    </a:cxn>
                    <a:cxn ang="0">
                      <a:pos x="connsiteX189" y="connsiteY189"/>
                    </a:cxn>
                    <a:cxn ang="0">
                      <a:pos x="connsiteX190" y="connsiteY190"/>
                    </a:cxn>
                  </a:cxnLst>
                  <a:rect l="l" t="t" r="r" b="b"/>
                  <a:pathLst>
                    <a:path w="6858001" h="874716">
                      <a:moveTo>
                        <a:pt x="0" y="533314"/>
                      </a:moveTo>
                      <a:lnTo>
                        <a:pt x="0" y="69206"/>
                      </a:lnTo>
                      <a:lnTo>
                        <a:pt x="21486" y="71924"/>
                      </a:lnTo>
                      <a:cubicBezTo>
                        <a:pt x="92546" y="60493"/>
                        <a:pt x="159604" y="87354"/>
                        <a:pt x="228948" y="88116"/>
                      </a:cubicBezTo>
                      <a:cubicBezTo>
                        <a:pt x="260382" y="88496"/>
                        <a:pt x="291435" y="94592"/>
                        <a:pt x="313533" y="62779"/>
                      </a:cubicBezTo>
                      <a:cubicBezTo>
                        <a:pt x="316389" y="58587"/>
                        <a:pt x="330298" y="60873"/>
                        <a:pt x="338870" y="62207"/>
                      </a:cubicBezTo>
                      <a:cubicBezTo>
                        <a:pt x="357921" y="65066"/>
                        <a:pt x="376781" y="72304"/>
                        <a:pt x="395640" y="72114"/>
                      </a:cubicBezTo>
                      <a:cubicBezTo>
                        <a:pt x="434695" y="71924"/>
                        <a:pt x="473939" y="68876"/>
                        <a:pt x="512802" y="65446"/>
                      </a:cubicBezTo>
                      <a:cubicBezTo>
                        <a:pt x="527470" y="64112"/>
                        <a:pt x="541569" y="58969"/>
                        <a:pt x="556047" y="55349"/>
                      </a:cubicBezTo>
                      <a:cubicBezTo>
                        <a:pt x="564048" y="53253"/>
                        <a:pt x="572622" y="47729"/>
                        <a:pt x="580050" y="48871"/>
                      </a:cubicBezTo>
                      <a:cubicBezTo>
                        <a:pt x="623106" y="55539"/>
                        <a:pt x="662541" y="39157"/>
                        <a:pt x="703308" y="30964"/>
                      </a:cubicBezTo>
                      <a:cubicBezTo>
                        <a:pt x="722169" y="27154"/>
                        <a:pt x="739886" y="18010"/>
                        <a:pt x="758174" y="11724"/>
                      </a:cubicBezTo>
                      <a:cubicBezTo>
                        <a:pt x="762936" y="10008"/>
                        <a:pt x="768271" y="8484"/>
                        <a:pt x="773035" y="8866"/>
                      </a:cubicBezTo>
                      <a:cubicBezTo>
                        <a:pt x="800276" y="11152"/>
                        <a:pt x="827329" y="14390"/>
                        <a:pt x="854379" y="16866"/>
                      </a:cubicBezTo>
                      <a:cubicBezTo>
                        <a:pt x="878956" y="19152"/>
                        <a:pt x="903722" y="19914"/>
                        <a:pt x="915343" y="47919"/>
                      </a:cubicBezTo>
                      <a:cubicBezTo>
                        <a:pt x="917059" y="52301"/>
                        <a:pt x="922773" y="55539"/>
                        <a:pt x="927155" y="58397"/>
                      </a:cubicBezTo>
                      <a:cubicBezTo>
                        <a:pt x="994785" y="102405"/>
                        <a:pt x="1030980" y="101261"/>
                        <a:pt x="1097087" y="54777"/>
                      </a:cubicBezTo>
                      <a:cubicBezTo>
                        <a:pt x="1103945" y="50015"/>
                        <a:pt x="1118613" y="46585"/>
                        <a:pt x="1123185" y="50395"/>
                      </a:cubicBezTo>
                      <a:cubicBezTo>
                        <a:pt x="1162049" y="82020"/>
                        <a:pt x="1204532" y="78590"/>
                        <a:pt x="1249302" y="68684"/>
                      </a:cubicBezTo>
                      <a:cubicBezTo>
                        <a:pt x="1260922" y="66018"/>
                        <a:pt x="1277307" y="66018"/>
                        <a:pt x="1286069" y="72304"/>
                      </a:cubicBezTo>
                      <a:cubicBezTo>
                        <a:pt x="1327790" y="101451"/>
                        <a:pt x="1372560" y="97261"/>
                        <a:pt x="1417899" y="88688"/>
                      </a:cubicBezTo>
                      <a:cubicBezTo>
                        <a:pt x="1424948" y="87354"/>
                        <a:pt x="1433522" y="80114"/>
                        <a:pt x="1436568" y="73448"/>
                      </a:cubicBezTo>
                      <a:cubicBezTo>
                        <a:pt x="1447428" y="49825"/>
                        <a:pt x="1467813" y="41823"/>
                        <a:pt x="1490292" y="35154"/>
                      </a:cubicBezTo>
                      <a:cubicBezTo>
                        <a:pt x="1525727" y="24296"/>
                        <a:pt x="1560588" y="11532"/>
                        <a:pt x="1596213" y="1245"/>
                      </a:cubicBezTo>
                      <a:cubicBezTo>
                        <a:pt x="1604978" y="-1231"/>
                        <a:pt x="1615836" y="293"/>
                        <a:pt x="1624980" y="3150"/>
                      </a:cubicBezTo>
                      <a:cubicBezTo>
                        <a:pt x="1656223" y="12866"/>
                        <a:pt x="1676036" y="37251"/>
                        <a:pt x="1697753" y="59731"/>
                      </a:cubicBezTo>
                      <a:cubicBezTo>
                        <a:pt x="1707279" y="69638"/>
                        <a:pt x="1720423" y="76686"/>
                        <a:pt x="1733188" y="82400"/>
                      </a:cubicBezTo>
                      <a:cubicBezTo>
                        <a:pt x="1766335" y="97071"/>
                        <a:pt x="1800246" y="110215"/>
                        <a:pt x="1833775" y="124121"/>
                      </a:cubicBezTo>
                      <a:cubicBezTo>
                        <a:pt x="1837013" y="125455"/>
                        <a:pt x="1839679" y="128884"/>
                        <a:pt x="1842158" y="131742"/>
                      </a:cubicBezTo>
                      <a:cubicBezTo>
                        <a:pt x="1866922" y="161843"/>
                        <a:pt x="1891497" y="192132"/>
                        <a:pt x="1916454" y="222233"/>
                      </a:cubicBezTo>
                      <a:cubicBezTo>
                        <a:pt x="1921216" y="227947"/>
                        <a:pt x="1928076" y="232139"/>
                        <a:pt x="1933219" y="237663"/>
                      </a:cubicBezTo>
                      <a:cubicBezTo>
                        <a:pt x="1940459" y="245283"/>
                        <a:pt x="1949603" y="252524"/>
                        <a:pt x="1953413" y="261668"/>
                      </a:cubicBezTo>
                      <a:cubicBezTo>
                        <a:pt x="1965224" y="290433"/>
                        <a:pt x="1987894" y="302817"/>
                        <a:pt x="2016469" y="308151"/>
                      </a:cubicBezTo>
                      <a:cubicBezTo>
                        <a:pt x="2042570" y="313104"/>
                        <a:pt x="2068669" y="317296"/>
                        <a:pt x="2094578" y="323010"/>
                      </a:cubicBezTo>
                      <a:cubicBezTo>
                        <a:pt x="2126201" y="329868"/>
                        <a:pt x="2157636" y="337298"/>
                        <a:pt x="2188879" y="345681"/>
                      </a:cubicBezTo>
                      <a:cubicBezTo>
                        <a:pt x="2202404" y="349301"/>
                        <a:pt x="2216692" y="353491"/>
                        <a:pt x="2228314" y="360921"/>
                      </a:cubicBezTo>
                      <a:cubicBezTo>
                        <a:pt x="2260890" y="381496"/>
                        <a:pt x="2295753" y="395402"/>
                        <a:pt x="2334044" y="389878"/>
                      </a:cubicBezTo>
                      <a:cubicBezTo>
                        <a:pt x="2364715" y="385496"/>
                        <a:pt x="2390434" y="396736"/>
                        <a:pt x="2409485" y="414263"/>
                      </a:cubicBezTo>
                      <a:cubicBezTo>
                        <a:pt x="2444158" y="446078"/>
                        <a:pt x="2481305" y="438838"/>
                        <a:pt x="2518264" y="428552"/>
                      </a:cubicBezTo>
                      <a:cubicBezTo>
                        <a:pt x="2537315" y="423217"/>
                        <a:pt x="2552935" y="423979"/>
                        <a:pt x="2571034" y="429122"/>
                      </a:cubicBezTo>
                      <a:cubicBezTo>
                        <a:pt x="2612945" y="441124"/>
                        <a:pt x="2640950" y="473701"/>
                        <a:pt x="2668001" y="502276"/>
                      </a:cubicBezTo>
                      <a:cubicBezTo>
                        <a:pt x="2691054" y="526661"/>
                        <a:pt x="2716963" y="540377"/>
                        <a:pt x="2745348" y="550666"/>
                      </a:cubicBezTo>
                      <a:cubicBezTo>
                        <a:pt x="2781163" y="563810"/>
                        <a:pt x="2809548" y="558858"/>
                        <a:pt x="2826694" y="527233"/>
                      </a:cubicBezTo>
                      <a:cubicBezTo>
                        <a:pt x="2831457" y="518278"/>
                        <a:pt x="2839839" y="507800"/>
                        <a:pt x="2848793" y="505134"/>
                      </a:cubicBezTo>
                      <a:cubicBezTo>
                        <a:pt x="2892037" y="491800"/>
                        <a:pt x="2935854" y="472367"/>
                        <a:pt x="2982148" y="484179"/>
                      </a:cubicBezTo>
                      <a:cubicBezTo>
                        <a:pt x="3046158" y="500372"/>
                        <a:pt x="3108644" y="499420"/>
                        <a:pt x="3172654" y="483417"/>
                      </a:cubicBezTo>
                      <a:cubicBezTo>
                        <a:pt x="3276480" y="457508"/>
                        <a:pt x="3380305" y="430076"/>
                        <a:pt x="3489467" y="435790"/>
                      </a:cubicBezTo>
                      <a:cubicBezTo>
                        <a:pt x="3507563" y="436742"/>
                        <a:pt x="3529090" y="425121"/>
                        <a:pt x="3544713" y="413691"/>
                      </a:cubicBezTo>
                      <a:cubicBezTo>
                        <a:pt x="3574622" y="391974"/>
                        <a:pt x="3573288" y="390258"/>
                        <a:pt x="3606817" y="408167"/>
                      </a:cubicBezTo>
                      <a:cubicBezTo>
                        <a:pt x="3614819" y="412549"/>
                        <a:pt x="3624725" y="415215"/>
                        <a:pt x="3630632" y="421693"/>
                      </a:cubicBezTo>
                      <a:cubicBezTo>
                        <a:pt x="3660731" y="454650"/>
                        <a:pt x="3697880" y="446648"/>
                        <a:pt x="3734837" y="441886"/>
                      </a:cubicBezTo>
                      <a:cubicBezTo>
                        <a:pt x="3741315" y="440934"/>
                        <a:pt x="3749125" y="439600"/>
                        <a:pt x="3754652" y="442268"/>
                      </a:cubicBezTo>
                      <a:cubicBezTo>
                        <a:pt x="3779607" y="454268"/>
                        <a:pt x="3800753" y="450078"/>
                        <a:pt x="3822472" y="433694"/>
                      </a:cubicBezTo>
                      <a:cubicBezTo>
                        <a:pt x="3841331" y="419597"/>
                        <a:pt x="3863049" y="411215"/>
                        <a:pt x="3885338" y="428742"/>
                      </a:cubicBezTo>
                      <a:cubicBezTo>
                        <a:pt x="3934870" y="467605"/>
                        <a:pt x="3987829" y="469509"/>
                        <a:pt x="4043839" y="444934"/>
                      </a:cubicBezTo>
                      <a:cubicBezTo>
                        <a:pt x="4083845" y="427407"/>
                        <a:pt x="4123280" y="423407"/>
                        <a:pt x="4165383" y="441124"/>
                      </a:cubicBezTo>
                      <a:cubicBezTo>
                        <a:pt x="4181576" y="447982"/>
                        <a:pt x="4202531" y="443410"/>
                        <a:pt x="4221391" y="444934"/>
                      </a:cubicBezTo>
                      <a:cubicBezTo>
                        <a:pt x="4232060" y="445696"/>
                        <a:pt x="4243872" y="445886"/>
                        <a:pt x="4253014" y="450650"/>
                      </a:cubicBezTo>
                      <a:cubicBezTo>
                        <a:pt x="4277401" y="462843"/>
                        <a:pt x="4300070" y="478463"/>
                        <a:pt x="4324645" y="490466"/>
                      </a:cubicBezTo>
                      <a:cubicBezTo>
                        <a:pt x="4336457" y="496180"/>
                        <a:pt x="4350554" y="499228"/>
                        <a:pt x="4363890" y="499420"/>
                      </a:cubicBezTo>
                      <a:cubicBezTo>
                        <a:pt x="4403325" y="500372"/>
                        <a:pt x="4442761" y="500372"/>
                        <a:pt x="4482004" y="498658"/>
                      </a:cubicBezTo>
                      <a:cubicBezTo>
                        <a:pt x="4546776" y="495990"/>
                        <a:pt x="4612500" y="495418"/>
                        <a:pt x="4659174" y="438648"/>
                      </a:cubicBezTo>
                      <a:cubicBezTo>
                        <a:pt x="4662986" y="434076"/>
                        <a:pt x="4671176" y="431408"/>
                        <a:pt x="4677655" y="430646"/>
                      </a:cubicBezTo>
                      <a:cubicBezTo>
                        <a:pt x="4707564" y="427027"/>
                        <a:pt x="4738235" y="426645"/>
                        <a:pt x="4767764" y="420739"/>
                      </a:cubicBezTo>
                      <a:cubicBezTo>
                        <a:pt x="4791386" y="415977"/>
                        <a:pt x="4811009" y="417501"/>
                        <a:pt x="4828916" y="434266"/>
                      </a:cubicBezTo>
                      <a:cubicBezTo>
                        <a:pt x="4852348" y="456364"/>
                        <a:pt x="4880925" y="469319"/>
                        <a:pt x="4912168" y="462271"/>
                      </a:cubicBezTo>
                      <a:cubicBezTo>
                        <a:pt x="4943409" y="455412"/>
                        <a:pt x="4963984" y="470271"/>
                        <a:pt x="4987037" y="485703"/>
                      </a:cubicBezTo>
                      <a:cubicBezTo>
                        <a:pt x="5003801" y="496942"/>
                        <a:pt x="5022852" y="511040"/>
                        <a:pt x="5041521" y="512182"/>
                      </a:cubicBezTo>
                      <a:cubicBezTo>
                        <a:pt x="5083814" y="514658"/>
                        <a:pt x="5120201" y="553904"/>
                        <a:pt x="5166113" y="531615"/>
                      </a:cubicBezTo>
                      <a:cubicBezTo>
                        <a:pt x="5169161" y="530091"/>
                        <a:pt x="5174685" y="533901"/>
                        <a:pt x="5179067" y="534853"/>
                      </a:cubicBezTo>
                      <a:cubicBezTo>
                        <a:pt x="5214121" y="542093"/>
                        <a:pt x="5247078" y="535043"/>
                        <a:pt x="5272796" y="511230"/>
                      </a:cubicBezTo>
                      <a:cubicBezTo>
                        <a:pt x="5306516" y="480177"/>
                        <a:pt x="5343855" y="477129"/>
                        <a:pt x="5385384" y="487227"/>
                      </a:cubicBezTo>
                      <a:cubicBezTo>
                        <a:pt x="5398721" y="490466"/>
                        <a:pt x="5412057" y="492752"/>
                        <a:pt x="5425582" y="495418"/>
                      </a:cubicBezTo>
                      <a:cubicBezTo>
                        <a:pt x="5443870" y="499228"/>
                        <a:pt x="5462351" y="503230"/>
                        <a:pt x="5480637" y="507040"/>
                      </a:cubicBezTo>
                      <a:cubicBezTo>
                        <a:pt x="5498356" y="510850"/>
                        <a:pt x="5517979" y="517326"/>
                        <a:pt x="5531693" y="500944"/>
                      </a:cubicBezTo>
                      <a:cubicBezTo>
                        <a:pt x="5543506" y="486845"/>
                        <a:pt x="5551888" y="488179"/>
                        <a:pt x="5562746" y="500372"/>
                      </a:cubicBezTo>
                      <a:cubicBezTo>
                        <a:pt x="5600467" y="543045"/>
                        <a:pt x="5646189" y="569716"/>
                        <a:pt x="5704483" y="571620"/>
                      </a:cubicBezTo>
                      <a:cubicBezTo>
                        <a:pt x="5716485" y="572002"/>
                        <a:pt x="5728678" y="574668"/>
                        <a:pt x="5740488" y="577526"/>
                      </a:cubicBezTo>
                      <a:cubicBezTo>
                        <a:pt x="5747728" y="579241"/>
                        <a:pt x="5756493" y="581147"/>
                        <a:pt x="5760873" y="586291"/>
                      </a:cubicBezTo>
                      <a:cubicBezTo>
                        <a:pt x="5794974" y="625534"/>
                        <a:pt x="5837457" y="652777"/>
                        <a:pt x="5883751" y="674686"/>
                      </a:cubicBezTo>
                      <a:cubicBezTo>
                        <a:pt x="5900323" y="682496"/>
                        <a:pt x="5918042" y="690306"/>
                        <a:pt x="5935949" y="692592"/>
                      </a:cubicBezTo>
                      <a:cubicBezTo>
                        <a:pt x="5954617" y="694878"/>
                        <a:pt x="5974240" y="691068"/>
                        <a:pt x="5993291" y="688972"/>
                      </a:cubicBezTo>
                      <a:cubicBezTo>
                        <a:pt x="6004531" y="687830"/>
                        <a:pt x="6017485" y="688020"/>
                        <a:pt x="6026440" y="682496"/>
                      </a:cubicBezTo>
                      <a:cubicBezTo>
                        <a:pt x="6054825" y="665159"/>
                        <a:pt x="6082258" y="646491"/>
                        <a:pt x="6108738" y="626296"/>
                      </a:cubicBezTo>
                      <a:cubicBezTo>
                        <a:pt x="6131409" y="608960"/>
                        <a:pt x="6135981" y="606483"/>
                        <a:pt x="6155602" y="628202"/>
                      </a:cubicBezTo>
                      <a:cubicBezTo>
                        <a:pt x="6175797" y="650491"/>
                        <a:pt x="6200944" y="662111"/>
                        <a:pt x="6228756" y="666873"/>
                      </a:cubicBezTo>
                      <a:cubicBezTo>
                        <a:pt x="6272764" y="674304"/>
                        <a:pt x="6317151" y="680590"/>
                        <a:pt x="6361539" y="684210"/>
                      </a:cubicBezTo>
                      <a:cubicBezTo>
                        <a:pt x="6401736" y="687448"/>
                        <a:pt x="6420977" y="669922"/>
                        <a:pt x="6428979" y="630106"/>
                      </a:cubicBezTo>
                      <a:cubicBezTo>
                        <a:pt x="6433551" y="608007"/>
                        <a:pt x="6439458" y="584003"/>
                        <a:pt x="6463840" y="578098"/>
                      </a:cubicBezTo>
                      <a:cubicBezTo>
                        <a:pt x="6503658" y="568572"/>
                        <a:pt x="6544997" y="564382"/>
                        <a:pt x="6564620" y="517708"/>
                      </a:cubicBezTo>
                      <a:cubicBezTo>
                        <a:pt x="6575478" y="527995"/>
                        <a:pt x="6582146" y="534091"/>
                        <a:pt x="6588625" y="540187"/>
                      </a:cubicBezTo>
                      <a:cubicBezTo>
                        <a:pt x="6606531" y="557142"/>
                        <a:pt x="6643678" y="564382"/>
                        <a:pt x="6662541" y="549714"/>
                      </a:cubicBezTo>
                      <a:cubicBezTo>
                        <a:pt x="6690354" y="528377"/>
                        <a:pt x="6715883" y="532377"/>
                        <a:pt x="6742552" y="548952"/>
                      </a:cubicBezTo>
                      <a:cubicBezTo>
                        <a:pt x="6764841" y="562668"/>
                        <a:pt x="6788417" y="567954"/>
                        <a:pt x="6812063" y="568430"/>
                      </a:cubicBezTo>
                      <a:lnTo>
                        <a:pt x="6858001" y="562267"/>
                      </a:lnTo>
                      <a:lnTo>
                        <a:pt x="6858001" y="734520"/>
                      </a:lnTo>
                      <a:lnTo>
                        <a:pt x="6815516" y="744220"/>
                      </a:lnTo>
                      <a:cubicBezTo>
                        <a:pt x="6793035" y="749744"/>
                        <a:pt x="6771319" y="759651"/>
                        <a:pt x="6748458" y="763271"/>
                      </a:cubicBezTo>
                      <a:cubicBezTo>
                        <a:pt x="6694164" y="771843"/>
                        <a:pt x="6639488" y="777939"/>
                        <a:pt x="6584812" y="784797"/>
                      </a:cubicBezTo>
                      <a:cubicBezTo>
                        <a:pt x="6528424" y="791846"/>
                        <a:pt x="6472225" y="799276"/>
                        <a:pt x="6415833" y="805562"/>
                      </a:cubicBezTo>
                      <a:cubicBezTo>
                        <a:pt x="6384972" y="808802"/>
                        <a:pt x="6353919" y="809372"/>
                        <a:pt x="6323058" y="812420"/>
                      </a:cubicBezTo>
                      <a:cubicBezTo>
                        <a:pt x="6296005" y="815088"/>
                        <a:pt x="6269144" y="820041"/>
                        <a:pt x="6242093" y="823281"/>
                      </a:cubicBezTo>
                      <a:cubicBezTo>
                        <a:pt x="6218660" y="825947"/>
                        <a:pt x="6195037" y="827471"/>
                        <a:pt x="6171605" y="830139"/>
                      </a:cubicBezTo>
                      <a:cubicBezTo>
                        <a:pt x="6134075" y="834519"/>
                        <a:pt x="6096736" y="839473"/>
                        <a:pt x="6059397" y="844045"/>
                      </a:cubicBezTo>
                      <a:cubicBezTo>
                        <a:pt x="6043776" y="845759"/>
                        <a:pt x="6027392" y="850522"/>
                        <a:pt x="6012723" y="847665"/>
                      </a:cubicBezTo>
                      <a:cubicBezTo>
                        <a:pt x="5975764" y="840425"/>
                        <a:pt x="5939377" y="842521"/>
                        <a:pt x="5902610" y="847473"/>
                      </a:cubicBezTo>
                      <a:cubicBezTo>
                        <a:pt x="5890037" y="849190"/>
                        <a:pt x="5876511" y="848808"/>
                        <a:pt x="5864318" y="845569"/>
                      </a:cubicBezTo>
                      <a:cubicBezTo>
                        <a:pt x="5839361" y="839091"/>
                        <a:pt x="5815169" y="829947"/>
                        <a:pt x="5790592" y="821947"/>
                      </a:cubicBezTo>
                      <a:cubicBezTo>
                        <a:pt x="5787924" y="820995"/>
                        <a:pt x="5784686" y="820803"/>
                        <a:pt x="5781830" y="820233"/>
                      </a:cubicBezTo>
                      <a:cubicBezTo>
                        <a:pt x="5765635" y="816992"/>
                        <a:pt x="5749634" y="813754"/>
                        <a:pt x="5733440" y="810896"/>
                      </a:cubicBezTo>
                      <a:cubicBezTo>
                        <a:pt x="5724678" y="809372"/>
                        <a:pt x="5715723" y="809182"/>
                        <a:pt x="5706959" y="807848"/>
                      </a:cubicBezTo>
                      <a:cubicBezTo>
                        <a:pt x="5673050" y="802514"/>
                        <a:pt x="5635711" y="811468"/>
                        <a:pt x="5606372" y="788417"/>
                      </a:cubicBezTo>
                      <a:cubicBezTo>
                        <a:pt x="5587321" y="773557"/>
                        <a:pt x="5568842" y="776987"/>
                        <a:pt x="5548460" y="779273"/>
                      </a:cubicBezTo>
                      <a:cubicBezTo>
                        <a:pt x="5533027" y="780987"/>
                        <a:pt x="5517215" y="780415"/>
                        <a:pt x="5501594" y="780607"/>
                      </a:cubicBezTo>
                      <a:cubicBezTo>
                        <a:pt x="5474161" y="781177"/>
                        <a:pt x="5446728" y="781369"/>
                        <a:pt x="5419295" y="782321"/>
                      </a:cubicBezTo>
                      <a:cubicBezTo>
                        <a:pt x="5410531" y="782701"/>
                        <a:pt x="5401579" y="787465"/>
                        <a:pt x="5393005" y="786703"/>
                      </a:cubicBezTo>
                      <a:cubicBezTo>
                        <a:pt x="5353379" y="783083"/>
                        <a:pt x="5313754" y="777367"/>
                        <a:pt x="5274129" y="774129"/>
                      </a:cubicBezTo>
                      <a:cubicBezTo>
                        <a:pt x="5251650" y="772225"/>
                        <a:pt x="5228597" y="775843"/>
                        <a:pt x="5206308" y="773177"/>
                      </a:cubicBezTo>
                      <a:cubicBezTo>
                        <a:pt x="5180591" y="770129"/>
                        <a:pt x="5155445" y="762319"/>
                        <a:pt x="5129916" y="757554"/>
                      </a:cubicBezTo>
                      <a:cubicBezTo>
                        <a:pt x="5122867" y="756222"/>
                        <a:pt x="5115057" y="757936"/>
                        <a:pt x="5107627" y="758316"/>
                      </a:cubicBezTo>
                      <a:cubicBezTo>
                        <a:pt x="5099245" y="758699"/>
                        <a:pt x="5091052" y="759461"/>
                        <a:pt x="5082670" y="759651"/>
                      </a:cubicBezTo>
                      <a:cubicBezTo>
                        <a:pt x="5057141" y="760033"/>
                        <a:pt x="5031614" y="759461"/>
                        <a:pt x="5006086" y="760795"/>
                      </a:cubicBezTo>
                      <a:cubicBezTo>
                        <a:pt x="4990465" y="761557"/>
                        <a:pt x="4974082" y="769367"/>
                        <a:pt x="4959602" y="766509"/>
                      </a:cubicBezTo>
                      <a:cubicBezTo>
                        <a:pt x="4930075" y="760985"/>
                        <a:pt x="4900546" y="773367"/>
                        <a:pt x="4871019" y="763081"/>
                      </a:cubicBezTo>
                      <a:cubicBezTo>
                        <a:pt x="4861873" y="760033"/>
                        <a:pt x="4849300" y="767653"/>
                        <a:pt x="4838250" y="768033"/>
                      </a:cubicBezTo>
                      <a:cubicBezTo>
                        <a:pt x="4810627" y="768985"/>
                        <a:pt x="4783004" y="768795"/>
                        <a:pt x="4755381" y="768605"/>
                      </a:cubicBezTo>
                      <a:cubicBezTo>
                        <a:pt x="4730614" y="768415"/>
                        <a:pt x="4704895" y="771081"/>
                        <a:pt x="4681083" y="765747"/>
                      </a:cubicBezTo>
                      <a:cubicBezTo>
                        <a:pt x="4656126" y="760033"/>
                        <a:pt x="4633647" y="760795"/>
                        <a:pt x="4609452" y="767271"/>
                      </a:cubicBezTo>
                      <a:cubicBezTo>
                        <a:pt x="4592878" y="771653"/>
                        <a:pt x="4575351" y="772225"/>
                        <a:pt x="4558207" y="773557"/>
                      </a:cubicBezTo>
                      <a:cubicBezTo>
                        <a:pt x="4539728" y="775081"/>
                        <a:pt x="4519343" y="771081"/>
                        <a:pt x="4502579" y="777367"/>
                      </a:cubicBezTo>
                      <a:cubicBezTo>
                        <a:pt x="4452665" y="796038"/>
                        <a:pt x="4401419" y="800038"/>
                        <a:pt x="4349222" y="800038"/>
                      </a:cubicBezTo>
                      <a:cubicBezTo>
                        <a:pt x="4339695" y="800038"/>
                        <a:pt x="4329979" y="797372"/>
                        <a:pt x="4320837" y="794514"/>
                      </a:cubicBezTo>
                      <a:cubicBezTo>
                        <a:pt x="4267493" y="777367"/>
                        <a:pt x="4213961" y="778891"/>
                        <a:pt x="4159667" y="789370"/>
                      </a:cubicBezTo>
                      <a:cubicBezTo>
                        <a:pt x="4148427" y="791656"/>
                        <a:pt x="4135854" y="792038"/>
                        <a:pt x="4124614" y="789752"/>
                      </a:cubicBezTo>
                      <a:cubicBezTo>
                        <a:pt x="4092989" y="783083"/>
                        <a:pt x="4062318" y="772033"/>
                        <a:pt x="4030503" y="767271"/>
                      </a:cubicBezTo>
                      <a:cubicBezTo>
                        <a:pt x="3977925" y="759461"/>
                        <a:pt x="3932394" y="785749"/>
                        <a:pt x="3885338" y="802896"/>
                      </a:cubicBezTo>
                      <a:cubicBezTo>
                        <a:pt x="3840569" y="819089"/>
                        <a:pt x="3802467" y="855666"/>
                        <a:pt x="3749506" y="847473"/>
                      </a:cubicBezTo>
                      <a:cubicBezTo>
                        <a:pt x="3744173" y="846711"/>
                        <a:pt x="3738267" y="851856"/>
                        <a:pt x="3732361" y="853190"/>
                      </a:cubicBezTo>
                      <a:cubicBezTo>
                        <a:pt x="3716168" y="856810"/>
                        <a:pt x="3699976" y="861190"/>
                        <a:pt x="3683591" y="862906"/>
                      </a:cubicBezTo>
                      <a:cubicBezTo>
                        <a:pt x="3663589" y="865192"/>
                        <a:pt x="3643204" y="864430"/>
                        <a:pt x="3623201" y="866334"/>
                      </a:cubicBezTo>
                      <a:cubicBezTo>
                        <a:pt x="3597482" y="868620"/>
                        <a:pt x="3572146" y="874716"/>
                        <a:pt x="3546617" y="874716"/>
                      </a:cubicBezTo>
                      <a:cubicBezTo>
                        <a:pt x="3526042" y="874716"/>
                        <a:pt x="3505657" y="867668"/>
                        <a:pt x="3485275" y="864238"/>
                      </a:cubicBezTo>
                      <a:cubicBezTo>
                        <a:pt x="3456508" y="859476"/>
                        <a:pt x="3424883" y="860810"/>
                        <a:pt x="3399546" y="848618"/>
                      </a:cubicBezTo>
                      <a:cubicBezTo>
                        <a:pt x="3372495" y="835663"/>
                        <a:pt x="3346776" y="829757"/>
                        <a:pt x="3318771" y="833757"/>
                      </a:cubicBezTo>
                      <a:cubicBezTo>
                        <a:pt x="3309437" y="835091"/>
                        <a:pt x="3297434" y="843093"/>
                        <a:pt x="3293244" y="851284"/>
                      </a:cubicBezTo>
                      <a:cubicBezTo>
                        <a:pt x="3283908" y="869572"/>
                        <a:pt x="3271145" y="872812"/>
                        <a:pt x="3253809" y="866524"/>
                      </a:cubicBezTo>
                      <a:cubicBezTo>
                        <a:pt x="3238758" y="861190"/>
                        <a:pt x="3220280" y="858524"/>
                        <a:pt x="3209993" y="848235"/>
                      </a:cubicBezTo>
                      <a:cubicBezTo>
                        <a:pt x="3180844" y="819089"/>
                        <a:pt x="3143695" y="818136"/>
                        <a:pt x="3107500" y="810326"/>
                      </a:cubicBezTo>
                      <a:cubicBezTo>
                        <a:pt x="3085403" y="805562"/>
                        <a:pt x="3064827" y="805372"/>
                        <a:pt x="3042728" y="808610"/>
                      </a:cubicBezTo>
                      <a:cubicBezTo>
                        <a:pt x="2994722" y="815850"/>
                        <a:pt x="2948047" y="805562"/>
                        <a:pt x="2901943" y="792418"/>
                      </a:cubicBezTo>
                      <a:cubicBezTo>
                        <a:pt x="2871462" y="783655"/>
                        <a:pt x="2840219" y="778321"/>
                        <a:pt x="2809930" y="769367"/>
                      </a:cubicBezTo>
                      <a:cubicBezTo>
                        <a:pt x="2787259" y="762509"/>
                        <a:pt x="2764590" y="754316"/>
                        <a:pt x="2743826" y="743268"/>
                      </a:cubicBezTo>
                      <a:cubicBezTo>
                        <a:pt x="2713723" y="727073"/>
                        <a:pt x="2687436" y="702689"/>
                        <a:pt x="2649143" y="709167"/>
                      </a:cubicBezTo>
                      <a:cubicBezTo>
                        <a:pt x="2615421" y="714881"/>
                        <a:pt x="2584942" y="702881"/>
                        <a:pt x="2554079" y="691450"/>
                      </a:cubicBezTo>
                      <a:cubicBezTo>
                        <a:pt x="2531409" y="683068"/>
                        <a:pt x="2508742" y="674494"/>
                        <a:pt x="2485307" y="669160"/>
                      </a:cubicBezTo>
                      <a:cubicBezTo>
                        <a:pt x="2457492" y="662873"/>
                        <a:pt x="2426059" y="665541"/>
                        <a:pt x="2401292" y="653919"/>
                      </a:cubicBezTo>
                      <a:cubicBezTo>
                        <a:pt x="2375383" y="641727"/>
                        <a:pt x="2353859" y="649919"/>
                        <a:pt x="2330806" y="653349"/>
                      </a:cubicBezTo>
                      <a:cubicBezTo>
                        <a:pt x="2294039" y="658683"/>
                        <a:pt x="2257459" y="668590"/>
                        <a:pt x="2220312" y="656015"/>
                      </a:cubicBezTo>
                      <a:cubicBezTo>
                        <a:pt x="2175163" y="640775"/>
                        <a:pt x="2130393" y="624392"/>
                        <a:pt x="2085054" y="609914"/>
                      </a:cubicBezTo>
                      <a:cubicBezTo>
                        <a:pt x="2067525" y="604387"/>
                        <a:pt x="2048668" y="602101"/>
                        <a:pt x="2030378" y="599625"/>
                      </a:cubicBezTo>
                      <a:cubicBezTo>
                        <a:pt x="2013043" y="597529"/>
                        <a:pt x="1992279" y="602863"/>
                        <a:pt x="1978940" y="594863"/>
                      </a:cubicBezTo>
                      <a:cubicBezTo>
                        <a:pt x="1944649" y="574288"/>
                        <a:pt x="1909408" y="564192"/>
                        <a:pt x="1869780" y="564192"/>
                      </a:cubicBezTo>
                      <a:cubicBezTo>
                        <a:pt x="1854920" y="564192"/>
                        <a:pt x="1840441" y="555618"/>
                        <a:pt x="1825393" y="554094"/>
                      </a:cubicBezTo>
                      <a:cubicBezTo>
                        <a:pt x="1804816" y="552190"/>
                        <a:pt x="1781194" y="547045"/>
                        <a:pt x="1763287" y="554286"/>
                      </a:cubicBezTo>
                      <a:cubicBezTo>
                        <a:pt x="1721185" y="571430"/>
                        <a:pt x="1687086" y="557142"/>
                        <a:pt x="1650317" y="540187"/>
                      </a:cubicBezTo>
                      <a:cubicBezTo>
                        <a:pt x="1614120" y="523423"/>
                        <a:pt x="1576019" y="510088"/>
                        <a:pt x="1537537" y="499038"/>
                      </a:cubicBezTo>
                      <a:cubicBezTo>
                        <a:pt x="1523059" y="495038"/>
                        <a:pt x="1505724" y="501706"/>
                        <a:pt x="1489720" y="503038"/>
                      </a:cubicBezTo>
                      <a:cubicBezTo>
                        <a:pt x="1484004" y="503420"/>
                        <a:pt x="1477717" y="503992"/>
                        <a:pt x="1472575" y="502086"/>
                      </a:cubicBezTo>
                      <a:cubicBezTo>
                        <a:pt x="1422854" y="483797"/>
                        <a:pt x="1372368" y="469891"/>
                        <a:pt x="1318456" y="479415"/>
                      </a:cubicBezTo>
                      <a:cubicBezTo>
                        <a:pt x="1313504" y="480369"/>
                        <a:pt x="1307978" y="478273"/>
                        <a:pt x="1303024" y="476939"/>
                      </a:cubicBezTo>
                      <a:cubicBezTo>
                        <a:pt x="1278829" y="470081"/>
                        <a:pt x="1255206" y="459223"/>
                        <a:pt x="1230633" y="456746"/>
                      </a:cubicBezTo>
                      <a:cubicBezTo>
                        <a:pt x="1170051" y="450650"/>
                        <a:pt x="1109091" y="448172"/>
                        <a:pt x="1048125" y="444172"/>
                      </a:cubicBezTo>
                      <a:cubicBezTo>
                        <a:pt x="1044315" y="443982"/>
                        <a:pt x="1040315" y="443982"/>
                        <a:pt x="1036887" y="442648"/>
                      </a:cubicBezTo>
                      <a:cubicBezTo>
                        <a:pt x="1014406" y="434456"/>
                        <a:pt x="994785" y="437124"/>
                        <a:pt x="975733" y="452744"/>
                      </a:cubicBezTo>
                      <a:cubicBezTo>
                        <a:pt x="967350" y="459603"/>
                        <a:pt x="955920" y="463223"/>
                        <a:pt x="945444" y="467033"/>
                      </a:cubicBezTo>
                      <a:cubicBezTo>
                        <a:pt x="930011" y="472749"/>
                        <a:pt x="914200" y="478273"/>
                        <a:pt x="898198" y="481893"/>
                      </a:cubicBezTo>
                      <a:cubicBezTo>
                        <a:pt x="882384" y="485321"/>
                        <a:pt x="865430" y="490084"/>
                        <a:pt x="850189" y="487417"/>
                      </a:cubicBezTo>
                      <a:cubicBezTo>
                        <a:pt x="822756" y="482655"/>
                        <a:pt x="796655" y="471987"/>
                        <a:pt x="769605" y="464937"/>
                      </a:cubicBezTo>
                      <a:cubicBezTo>
                        <a:pt x="760270" y="462461"/>
                        <a:pt x="749982" y="462843"/>
                        <a:pt x="740268" y="462651"/>
                      </a:cubicBezTo>
                      <a:cubicBezTo>
                        <a:pt x="717977" y="462081"/>
                        <a:pt x="695116" y="467605"/>
                        <a:pt x="674923" y="451792"/>
                      </a:cubicBezTo>
                      <a:cubicBezTo>
                        <a:pt x="656255" y="436934"/>
                        <a:pt x="637392" y="441314"/>
                        <a:pt x="617772" y="452554"/>
                      </a:cubicBezTo>
                      <a:cubicBezTo>
                        <a:pt x="603673" y="460557"/>
                        <a:pt x="587672" y="466843"/>
                        <a:pt x="571860" y="469891"/>
                      </a:cubicBezTo>
                      <a:cubicBezTo>
                        <a:pt x="550141" y="474081"/>
                        <a:pt x="528615" y="475797"/>
                        <a:pt x="505182" y="473319"/>
                      </a:cubicBezTo>
                      <a:cubicBezTo>
                        <a:pt x="488607" y="471605"/>
                        <a:pt x="475081" y="470843"/>
                        <a:pt x="462126" y="460747"/>
                      </a:cubicBezTo>
                      <a:cubicBezTo>
                        <a:pt x="460032" y="459223"/>
                        <a:pt x="456222" y="458841"/>
                        <a:pt x="453364" y="459033"/>
                      </a:cubicBezTo>
                      <a:cubicBezTo>
                        <a:pt x="415835" y="462271"/>
                        <a:pt x="378686" y="460557"/>
                        <a:pt x="340774" y="458268"/>
                      </a:cubicBezTo>
                      <a:cubicBezTo>
                        <a:pt x="292579" y="455222"/>
                        <a:pt x="241901" y="464175"/>
                        <a:pt x="200182" y="496180"/>
                      </a:cubicBezTo>
                      <a:cubicBezTo>
                        <a:pt x="194085" y="500944"/>
                        <a:pt x="184941" y="503038"/>
                        <a:pt x="176939" y="504182"/>
                      </a:cubicBezTo>
                      <a:cubicBezTo>
                        <a:pt x="139219" y="509134"/>
                        <a:pt x="101308" y="512564"/>
                        <a:pt x="63587" y="518088"/>
                      </a:cubicBezTo>
                      <a:cubicBezTo>
                        <a:pt x="43012" y="521137"/>
                        <a:pt x="21486" y="523805"/>
                        <a:pt x="2817" y="532187"/>
                      </a:cubicBezTo>
                      <a:lnTo>
                        <a:pt x="0" y="533314"/>
                      </a:lnTo>
                      <a:close/>
                    </a:path>
                  </a:pathLst>
                </a:custGeom>
                <a:noFill/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en-US"/>
                </a:p>
              </p:txBody>
            </p:sp>
          </p:grpSp>
        </p:grpSp>
      </p:grpSp>
      <p:pic>
        <p:nvPicPr>
          <p:cNvPr id="6146" name="Picture 2" descr="What is Data Preprocessing in Machine Learning? | Data Science Process">
            <a:extLst>
              <a:ext uri="{FF2B5EF4-FFF2-40B4-BE49-F238E27FC236}">
                <a16:creationId xmlns:a16="http://schemas.microsoft.com/office/drawing/2014/main" id="{BCE336E3-690D-EDA5-8718-C4862996ADE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835024" y="2416513"/>
            <a:ext cx="2663825" cy="26051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EB9491-8C2C-3A30-85AA-84CECB30F0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32401" y="3146400"/>
            <a:ext cx="2924047" cy="2952648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1800">
                <a:solidFill>
                  <a:schemeClr val="bg1">
                    <a:alpha val="80000"/>
                  </a:schemeClr>
                </a:solidFill>
              </a:rPr>
              <a:t>Dummy Encoding</a:t>
            </a:r>
            <a:endParaRPr lang="en-US" sz="1800">
              <a:solidFill>
                <a:schemeClr val="bg1">
                  <a:alpha val="80000"/>
                </a:schemeClr>
              </a:solidFill>
              <a:cs typeface="Calibri"/>
            </a:endParaRPr>
          </a:p>
          <a:p>
            <a:pPr lvl="1"/>
            <a:r>
              <a:rPr lang="en-US" sz="1800">
                <a:solidFill>
                  <a:schemeClr val="bg1">
                    <a:alpha val="80000"/>
                  </a:schemeClr>
                </a:solidFill>
              </a:rPr>
              <a:t>Age</a:t>
            </a:r>
            <a:endParaRPr lang="en-US" sz="1800">
              <a:solidFill>
                <a:schemeClr val="bg1">
                  <a:alpha val="80000"/>
                </a:schemeClr>
              </a:solidFill>
              <a:cs typeface="Calibri"/>
            </a:endParaRPr>
          </a:p>
          <a:p>
            <a:pPr lvl="1"/>
            <a:r>
              <a:rPr lang="en-US" sz="1800">
                <a:solidFill>
                  <a:schemeClr val="bg1">
                    <a:alpha val="80000"/>
                  </a:schemeClr>
                </a:solidFill>
              </a:rPr>
              <a:t>Gender</a:t>
            </a:r>
            <a:endParaRPr lang="en-US" sz="1800">
              <a:solidFill>
                <a:schemeClr val="bg1">
                  <a:alpha val="80000"/>
                </a:schemeClr>
              </a:solidFill>
              <a:cs typeface="Calibri"/>
            </a:endParaRPr>
          </a:p>
          <a:p>
            <a:pPr lvl="1"/>
            <a:r>
              <a:rPr lang="en-US" sz="1800">
                <a:solidFill>
                  <a:schemeClr val="bg1">
                    <a:alpha val="80000"/>
                  </a:schemeClr>
                </a:solidFill>
              </a:rPr>
              <a:t>Heart disease</a:t>
            </a:r>
            <a:endParaRPr lang="en-US" sz="1800">
              <a:solidFill>
                <a:schemeClr val="bg1">
                  <a:alpha val="80000"/>
                </a:schemeClr>
              </a:solidFill>
              <a:cs typeface="Calibri"/>
            </a:endParaRPr>
          </a:p>
          <a:p>
            <a:pPr lvl="1"/>
            <a:r>
              <a:rPr lang="en-US" sz="1800">
                <a:solidFill>
                  <a:schemeClr val="bg1">
                    <a:alpha val="80000"/>
                  </a:schemeClr>
                </a:solidFill>
              </a:rPr>
              <a:t>Chest Pain Type</a:t>
            </a:r>
            <a:endParaRPr lang="en-US" sz="1800">
              <a:solidFill>
                <a:schemeClr val="bg1">
                  <a:alpha val="80000"/>
                </a:schemeClr>
              </a:solidFill>
              <a:cs typeface="Calibri"/>
            </a:endParaRPr>
          </a:p>
          <a:p>
            <a:pPr lvl="1"/>
            <a:r>
              <a:rPr lang="en-US" sz="1800">
                <a:solidFill>
                  <a:schemeClr val="bg1">
                    <a:alpha val="80000"/>
                  </a:schemeClr>
                </a:solidFill>
              </a:rPr>
              <a:t>Exercise</a:t>
            </a:r>
            <a:endParaRPr lang="en-US" sz="1800">
              <a:solidFill>
                <a:schemeClr val="bg1">
                  <a:alpha val="80000"/>
                </a:schemeClr>
              </a:solidFill>
              <a:cs typeface="Calibri"/>
            </a:endParaRPr>
          </a:p>
          <a:p>
            <a:pPr marL="457200" lvl="1" indent="0">
              <a:buNone/>
            </a:pPr>
            <a:endParaRPr lang="en-US" sz="1500">
              <a:solidFill>
                <a:schemeClr val="bg1">
                  <a:alpha val="80000"/>
                </a:schemeClr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927C359-48FF-3564-95FD-C5DE0EC80E4A}"/>
              </a:ext>
            </a:extLst>
          </p:cNvPr>
          <p:cNvSpPr txBox="1"/>
          <p:nvPr/>
        </p:nvSpPr>
        <p:spPr>
          <a:xfrm>
            <a:off x="8375904" y="3146401"/>
            <a:ext cx="2395728" cy="203132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>
                <a:solidFill>
                  <a:schemeClr val="bg1">
                    <a:alpha val="80000"/>
                  </a:schemeClr>
                </a:solidFill>
              </a:rPr>
              <a:t>Missing Values</a:t>
            </a:r>
            <a:endParaRPr lang="en-US">
              <a:solidFill>
                <a:schemeClr val="bg1">
                  <a:alpha val="80000"/>
                </a:schemeClr>
              </a:solidFill>
              <a:cs typeface="Calibri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>
                <a:solidFill>
                  <a:schemeClr val="bg1">
                    <a:alpha val="80000"/>
                  </a:schemeClr>
                </a:solidFill>
              </a:rPr>
              <a:t>No missing values</a:t>
            </a:r>
            <a:endParaRPr lang="en-US">
              <a:solidFill>
                <a:schemeClr val="bg1">
                  <a:alpha val="80000"/>
                </a:schemeClr>
              </a:solidFill>
              <a:cs typeface="Calibri"/>
            </a:endParaRPr>
          </a:p>
          <a:p>
            <a:endParaRPr lang="en-US">
              <a:solidFill>
                <a:schemeClr val="bg1"/>
              </a:solidFill>
              <a:cs typeface="Calibri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>
                <a:solidFill>
                  <a:schemeClr val="bg1"/>
                </a:solidFill>
              </a:rPr>
              <a:t>Outliers</a:t>
            </a:r>
            <a:endParaRPr lang="en-US">
              <a:solidFill>
                <a:schemeClr val="bg1"/>
              </a:solidFill>
              <a:cs typeface="Calibri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>
                <a:solidFill>
                  <a:schemeClr val="bg1"/>
                </a:solidFill>
              </a:rPr>
              <a:t>No significant outliers</a:t>
            </a:r>
            <a:endParaRPr lang="en-US">
              <a:solidFill>
                <a:schemeClr val="bg1"/>
              </a:solidFill>
              <a:cs typeface="Calibri"/>
            </a:endParaRPr>
          </a:p>
        </p:txBody>
      </p:sp>
      <p:pic>
        <p:nvPicPr>
          <p:cNvPr id="4" name="Picture 5" descr="A picture containing text, font, symbol, logo&#10;&#10;Description automatically generated">
            <a:extLst>
              <a:ext uri="{FF2B5EF4-FFF2-40B4-BE49-F238E27FC236}">
                <a16:creationId xmlns:a16="http://schemas.microsoft.com/office/drawing/2014/main" id="{82EB370A-F1F3-47EF-C76E-73204E838AA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36917" y="5579085"/>
            <a:ext cx="986937" cy="789599"/>
          </a:xfrm>
          <a:prstGeom prst="rect">
            <a:avLst/>
          </a:prstGeom>
        </p:spPr>
      </p:pic>
      <p:pic>
        <p:nvPicPr>
          <p:cNvPr id="23" name="Audio 22">
            <a:hlinkClick r:id="" action="ppaction://media"/>
            <a:extLst>
              <a:ext uri="{FF2B5EF4-FFF2-40B4-BE49-F238E27FC236}">
                <a16:creationId xmlns:a16="http://schemas.microsoft.com/office/drawing/2014/main" id="{6462D2D7-3D21-F0B5-BCFD-4C34193BA75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rcRect l="-55449" t="-58654" r="-55449" b="-58654"/>
          <a:stretch>
            <a:fillRect/>
          </a:stretch>
        </p:blipFill>
        <p:spPr>
          <a:xfrm>
            <a:off x="10462611" y="4894150"/>
            <a:ext cx="1285632" cy="1324709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4857635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9662"/>
    </mc:Choice>
    <mc:Fallback xmlns="">
      <p:transition spd="slow" advTm="4966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3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193" name="Rectangle 7192">
            <a:extLst>
              <a:ext uri="{FF2B5EF4-FFF2-40B4-BE49-F238E27FC236}">
                <a16:creationId xmlns:a16="http://schemas.microsoft.com/office/drawing/2014/main" id="{45D37F4E-DDB4-456B-97E0-9937730A03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CC2D18A-CC82-3E47-761A-DC482D4933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2493" y="238539"/>
            <a:ext cx="11018520" cy="1434415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 dirty="0"/>
              <a:t>Data Splitting</a:t>
            </a:r>
          </a:p>
        </p:txBody>
      </p:sp>
      <p:sp>
        <p:nvSpPr>
          <p:cNvPr id="7195" name="sketchy line">
            <a:extLst>
              <a:ext uri="{FF2B5EF4-FFF2-40B4-BE49-F238E27FC236}">
                <a16:creationId xmlns:a16="http://schemas.microsoft.com/office/drawing/2014/main" id="{B2DD41CD-8F47-4F56-AD12-4E2FF76969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72493" y="1681544"/>
            <a:ext cx="10972800" cy="18288"/>
          </a:xfrm>
          <a:custGeom>
            <a:avLst/>
            <a:gdLst>
              <a:gd name="connsiteX0" fmla="*/ 0 w 10972800"/>
              <a:gd name="connsiteY0" fmla="*/ 0 h 18288"/>
              <a:gd name="connsiteX1" fmla="*/ 356616 w 10972800"/>
              <a:gd name="connsiteY1" fmla="*/ 0 h 18288"/>
              <a:gd name="connsiteX2" fmla="*/ 1042416 w 10972800"/>
              <a:gd name="connsiteY2" fmla="*/ 0 h 18288"/>
              <a:gd name="connsiteX3" fmla="*/ 1947672 w 10972800"/>
              <a:gd name="connsiteY3" fmla="*/ 0 h 18288"/>
              <a:gd name="connsiteX4" fmla="*/ 2633472 w 10972800"/>
              <a:gd name="connsiteY4" fmla="*/ 0 h 18288"/>
              <a:gd name="connsiteX5" fmla="*/ 2990088 w 10972800"/>
              <a:gd name="connsiteY5" fmla="*/ 0 h 18288"/>
              <a:gd name="connsiteX6" fmla="*/ 3456432 w 10972800"/>
              <a:gd name="connsiteY6" fmla="*/ 0 h 18288"/>
              <a:gd name="connsiteX7" fmla="*/ 4361688 w 10972800"/>
              <a:gd name="connsiteY7" fmla="*/ 0 h 18288"/>
              <a:gd name="connsiteX8" fmla="*/ 5266944 w 10972800"/>
              <a:gd name="connsiteY8" fmla="*/ 0 h 18288"/>
              <a:gd name="connsiteX9" fmla="*/ 6172200 w 10972800"/>
              <a:gd name="connsiteY9" fmla="*/ 0 h 18288"/>
              <a:gd name="connsiteX10" fmla="*/ 6528816 w 10972800"/>
              <a:gd name="connsiteY10" fmla="*/ 0 h 18288"/>
              <a:gd name="connsiteX11" fmla="*/ 7214616 w 10972800"/>
              <a:gd name="connsiteY11" fmla="*/ 0 h 18288"/>
              <a:gd name="connsiteX12" fmla="*/ 7790688 w 10972800"/>
              <a:gd name="connsiteY12" fmla="*/ 0 h 18288"/>
              <a:gd name="connsiteX13" fmla="*/ 8147304 w 10972800"/>
              <a:gd name="connsiteY13" fmla="*/ 0 h 18288"/>
              <a:gd name="connsiteX14" fmla="*/ 9052560 w 10972800"/>
              <a:gd name="connsiteY14" fmla="*/ 0 h 18288"/>
              <a:gd name="connsiteX15" fmla="*/ 9409176 w 10972800"/>
              <a:gd name="connsiteY15" fmla="*/ 0 h 18288"/>
              <a:gd name="connsiteX16" fmla="*/ 9765792 w 10972800"/>
              <a:gd name="connsiteY16" fmla="*/ 0 h 18288"/>
              <a:gd name="connsiteX17" fmla="*/ 10341864 w 10972800"/>
              <a:gd name="connsiteY17" fmla="*/ 0 h 18288"/>
              <a:gd name="connsiteX18" fmla="*/ 10972800 w 10972800"/>
              <a:gd name="connsiteY18" fmla="*/ 0 h 18288"/>
              <a:gd name="connsiteX19" fmla="*/ 10972800 w 10972800"/>
              <a:gd name="connsiteY19" fmla="*/ 18288 h 18288"/>
              <a:gd name="connsiteX20" fmla="*/ 10177272 w 10972800"/>
              <a:gd name="connsiteY20" fmla="*/ 18288 h 18288"/>
              <a:gd name="connsiteX21" fmla="*/ 9820656 w 10972800"/>
              <a:gd name="connsiteY21" fmla="*/ 18288 h 18288"/>
              <a:gd name="connsiteX22" fmla="*/ 9464040 w 10972800"/>
              <a:gd name="connsiteY22" fmla="*/ 18288 h 18288"/>
              <a:gd name="connsiteX23" fmla="*/ 8778240 w 10972800"/>
              <a:gd name="connsiteY23" fmla="*/ 18288 h 18288"/>
              <a:gd name="connsiteX24" fmla="*/ 8421624 w 10972800"/>
              <a:gd name="connsiteY24" fmla="*/ 18288 h 18288"/>
              <a:gd name="connsiteX25" fmla="*/ 7735824 w 10972800"/>
              <a:gd name="connsiteY25" fmla="*/ 18288 h 18288"/>
              <a:gd name="connsiteX26" fmla="*/ 6940296 w 10972800"/>
              <a:gd name="connsiteY26" fmla="*/ 18288 h 18288"/>
              <a:gd name="connsiteX27" fmla="*/ 6254496 w 10972800"/>
              <a:gd name="connsiteY27" fmla="*/ 18288 h 18288"/>
              <a:gd name="connsiteX28" fmla="*/ 5458968 w 10972800"/>
              <a:gd name="connsiteY28" fmla="*/ 18288 h 18288"/>
              <a:gd name="connsiteX29" fmla="*/ 4663440 w 10972800"/>
              <a:gd name="connsiteY29" fmla="*/ 18288 h 18288"/>
              <a:gd name="connsiteX30" fmla="*/ 4306824 w 10972800"/>
              <a:gd name="connsiteY30" fmla="*/ 18288 h 18288"/>
              <a:gd name="connsiteX31" fmla="*/ 3840480 w 10972800"/>
              <a:gd name="connsiteY31" fmla="*/ 18288 h 18288"/>
              <a:gd name="connsiteX32" fmla="*/ 3264408 w 10972800"/>
              <a:gd name="connsiteY32" fmla="*/ 18288 h 18288"/>
              <a:gd name="connsiteX33" fmla="*/ 2578608 w 10972800"/>
              <a:gd name="connsiteY33" fmla="*/ 18288 h 18288"/>
              <a:gd name="connsiteX34" fmla="*/ 1673352 w 10972800"/>
              <a:gd name="connsiteY34" fmla="*/ 18288 h 18288"/>
              <a:gd name="connsiteX35" fmla="*/ 877824 w 10972800"/>
              <a:gd name="connsiteY35" fmla="*/ 18288 h 18288"/>
              <a:gd name="connsiteX36" fmla="*/ 0 w 10972800"/>
              <a:gd name="connsiteY36" fmla="*/ 18288 h 18288"/>
              <a:gd name="connsiteX37" fmla="*/ 0 w 10972800"/>
              <a:gd name="connsiteY37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10972800" h="18288" fill="none" extrusionOk="0">
                <a:moveTo>
                  <a:pt x="0" y="0"/>
                </a:moveTo>
                <a:cubicBezTo>
                  <a:pt x="165916" y="-1866"/>
                  <a:pt x="188720" y="13756"/>
                  <a:pt x="356616" y="0"/>
                </a:cubicBezTo>
                <a:cubicBezTo>
                  <a:pt x="524512" y="-13756"/>
                  <a:pt x="734781" y="8922"/>
                  <a:pt x="1042416" y="0"/>
                </a:cubicBezTo>
                <a:cubicBezTo>
                  <a:pt x="1350051" y="-8922"/>
                  <a:pt x="1595982" y="-26315"/>
                  <a:pt x="1947672" y="0"/>
                </a:cubicBezTo>
                <a:cubicBezTo>
                  <a:pt x="2299362" y="26315"/>
                  <a:pt x="2292691" y="-19526"/>
                  <a:pt x="2633472" y="0"/>
                </a:cubicBezTo>
                <a:cubicBezTo>
                  <a:pt x="2974253" y="19526"/>
                  <a:pt x="2857309" y="10773"/>
                  <a:pt x="2990088" y="0"/>
                </a:cubicBezTo>
                <a:cubicBezTo>
                  <a:pt x="3122867" y="-10773"/>
                  <a:pt x="3359343" y="7194"/>
                  <a:pt x="3456432" y="0"/>
                </a:cubicBezTo>
                <a:cubicBezTo>
                  <a:pt x="3553521" y="-7194"/>
                  <a:pt x="4136258" y="5108"/>
                  <a:pt x="4361688" y="0"/>
                </a:cubicBezTo>
                <a:cubicBezTo>
                  <a:pt x="4587118" y="-5108"/>
                  <a:pt x="4992424" y="-42958"/>
                  <a:pt x="5266944" y="0"/>
                </a:cubicBezTo>
                <a:cubicBezTo>
                  <a:pt x="5541464" y="42958"/>
                  <a:pt x="5882966" y="-3430"/>
                  <a:pt x="6172200" y="0"/>
                </a:cubicBezTo>
                <a:cubicBezTo>
                  <a:pt x="6461434" y="3430"/>
                  <a:pt x="6432127" y="6688"/>
                  <a:pt x="6528816" y="0"/>
                </a:cubicBezTo>
                <a:cubicBezTo>
                  <a:pt x="6625505" y="-6688"/>
                  <a:pt x="6916805" y="-436"/>
                  <a:pt x="7214616" y="0"/>
                </a:cubicBezTo>
                <a:cubicBezTo>
                  <a:pt x="7512427" y="436"/>
                  <a:pt x="7626159" y="-6909"/>
                  <a:pt x="7790688" y="0"/>
                </a:cubicBezTo>
                <a:cubicBezTo>
                  <a:pt x="7955217" y="6909"/>
                  <a:pt x="8048891" y="15307"/>
                  <a:pt x="8147304" y="0"/>
                </a:cubicBezTo>
                <a:cubicBezTo>
                  <a:pt x="8245717" y="-15307"/>
                  <a:pt x="8645618" y="-11734"/>
                  <a:pt x="9052560" y="0"/>
                </a:cubicBezTo>
                <a:cubicBezTo>
                  <a:pt x="9459502" y="11734"/>
                  <a:pt x="9320584" y="8388"/>
                  <a:pt x="9409176" y="0"/>
                </a:cubicBezTo>
                <a:cubicBezTo>
                  <a:pt x="9497768" y="-8388"/>
                  <a:pt x="9644192" y="8379"/>
                  <a:pt x="9765792" y="0"/>
                </a:cubicBezTo>
                <a:cubicBezTo>
                  <a:pt x="9887392" y="-8379"/>
                  <a:pt x="10105220" y="-12663"/>
                  <a:pt x="10341864" y="0"/>
                </a:cubicBezTo>
                <a:cubicBezTo>
                  <a:pt x="10578508" y="12663"/>
                  <a:pt x="10773103" y="-5786"/>
                  <a:pt x="10972800" y="0"/>
                </a:cubicBezTo>
                <a:cubicBezTo>
                  <a:pt x="10972146" y="8818"/>
                  <a:pt x="10972240" y="13823"/>
                  <a:pt x="10972800" y="18288"/>
                </a:cubicBezTo>
                <a:cubicBezTo>
                  <a:pt x="10588778" y="31598"/>
                  <a:pt x="10543381" y="-12698"/>
                  <a:pt x="10177272" y="18288"/>
                </a:cubicBezTo>
                <a:cubicBezTo>
                  <a:pt x="9811163" y="49274"/>
                  <a:pt x="9996817" y="25662"/>
                  <a:pt x="9820656" y="18288"/>
                </a:cubicBezTo>
                <a:cubicBezTo>
                  <a:pt x="9644495" y="10914"/>
                  <a:pt x="9607007" y="31631"/>
                  <a:pt x="9464040" y="18288"/>
                </a:cubicBezTo>
                <a:cubicBezTo>
                  <a:pt x="9321073" y="4945"/>
                  <a:pt x="9114189" y="28940"/>
                  <a:pt x="8778240" y="18288"/>
                </a:cubicBezTo>
                <a:cubicBezTo>
                  <a:pt x="8442291" y="7636"/>
                  <a:pt x="8594763" y="987"/>
                  <a:pt x="8421624" y="18288"/>
                </a:cubicBezTo>
                <a:cubicBezTo>
                  <a:pt x="8248485" y="35589"/>
                  <a:pt x="7929515" y="37573"/>
                  <a:pt x="7735824" y="18288"/>
                </a:cubicBezTo>
                <a:cubicBezTo>
                  <a:pt x="7542133" y="-997"/>
                  <a:pt x="7252504" y="33858"/>
                  <a:pt x="6940296" y="18288"/>
                </a:cubicBezTo>
                <a:cubicBezTo>
                  <a:pt x="6628088" y="2718"/>
                  <a:pt x="6528503" y="48389"/>
                  <a:pt x="6254496" y="18288"/>
                </a:cubicBezTo>
                <a:cubicBezTo>
                  <a:pt x="5980489" y="-11813"/>
                  <a:pt x="5695784" y="-3740"/>
                  <a:pt x="5458968" y="18288"/>
                </a:cubicBezTo>
                <a:cubicBezTo>
                  <a:pt x="5222152" y="40316"/>
                  <a:pt x="5010751" y="19095"/>
                  <a:pt x="4663440" y="18288"/>
                </a:cubicBezTo>
                <a:cubicBezTo>
                  <a:pt x="4316129" y="17481"/>
                  <a:pt x="4425552" y="1606"/>
                  <a:pt x="4306824" y="18288"/>
                </a:cubicBezTo>
                <a:cubicBezTo>
                  <a:pt x="4188096" y="34970"/>
                  <a:pt x="3941535" y="7481"/>
                  <a:pt x="3840480" y="18288"/>
                </a:cubicBezTo>
                <a:cubicBezTo>
                  <a:pt x="3739425" y="29095"/>
                  <a:pt x="3402388" y="17641"/>
                  <a:pt x="3264408" y="18288"/>
                </a:cubicBezTo>
                <a:cubicBezTo>
                  <a:pt x="3126428" y="18935"/>
                  <a:pt x="2776779" y="9983"/>
                  <a:pt x="2578608" y="18288"/>
                </a:cubicBezTo>
                <a:cubicBezTo>
                  <a:pt x="2380437" y="26593"/>
                  <a:pt x="1909468" y="25818"/>
                  <a:pt x="1673352" y="18288"/>
                </a:cubicBezTo>
                <a:cubicBezTo>
                  <a:pt x="1437236" y="10758"/>
                  <a:pt x="1131180" y="49884"/>
                  <a:pt x="877824" y="18288"/>
                </a:cubicBezTo>
                <a:cubicBezTo>
                  <a:pt x="624468" y="-13308"/>
                  <a:pt x="206753" y="2195"/>
                  <a:pt x="0" y="18288"/>
                </a:cubicBezTo>
                <a:cubicBezTo>
                  <a:pt x="313" y="10654"/>
                  <a:pt x="-263" y="4056"/>
                  <a:pt x="0" y="0"/>
                </a:cubicBezTo>
                <a:close/>
              </a:path>
              <a:path w="10972800" h="18288" stroke="0" extrusionOk="0">
                <a:moveTo>
                  <a:pt x="0" y="0"/>
                </a:moveTo>
                <a:cubicBezTo>
                  <a:pt x="164017" y="-17675"/>
                  <a:pt x="309425" y="9913"/>
                  <a:pt x="466344" y="0"/>
                </a:cubicBezTo>
                <a:cubicBezTo>
                  <a:pt x="623263" y="-9913"/>
                  <a:pt x="659300" y="-14524"/>
                  <a:pt x="822960" y="0"/>
                </a:cubicBezTo>
                <a:cubicBezTo>
                  <a:pt x="986620" y="14524"/>
                  <a:pt x="1105222" y="-16481"/>
                  <a:pt x="1289304" y="0"/>
                </a:cubicBezTo>
                <a:cubicBezTo>
                  <a:pt x="1473386" y="16481"/>
                  <a:pt x="1693223" y="26161"/>
                  <a:pt x="1975104" y="0"/>
                </a:cubicBezTo>
                <a:cubicBezTo>
                  <a:pt x="2256985" y="-26161"/>
                  <a:pt x="2435781" y="23061"/>
                  <a:pt x="2770632" y="0"/>
                </a:cubicBezTo>
                <a:cubicBezTo>
                  <a:pt x="3105483" y="-23061"/>
                  <a:pt x="3247479" y="-44011"/>
                  <a:pt x="3675888" y="0"/>
                </a:cubicBezTo>
                <a:cubicBezTo>
                  <a:pt x="4104297" y="44011"/>
                  <a:pt x="4280918" y="4017"/>
                  <a:pt x="4581144" y="0"/>
                </a:cubicBezTo>
                <a:cubicBezTo>
                  <a:pt x="4881370" y="-4017"/>
                  <a:pt x="5021699" y="-11889"/>
                  <a:pt x="5157216" y="0"/>
                </a:cubicBezTo>
                <a:cubicBezTo>
                  <a:pt x="5292733" y="11889"/>
                  <a:pt x="5603398" y="-17698"/>
                  <a:pt x="5952744" y="0"/>
                </a:cubicBezTo>
                <a:cubicBezTo>
                  <a:pt x="6302090" y="17698"/>
                  <a:pt x="6353093" y="-11909"/>
                  <a:pt x="6638544" y="0"/>
                </a:cubicBezTo>
                <a:cubicBezTo>
                  <a:pt x="6923995" y="11909"/>
                  <a:pt x="7053404" y="21630"/>
                  <a:pt x="7214616" y="0"/>
                </a:cubicBezTo>
                <a:cubicBezTo>
                  <a:pt x="7375828" y="-21630"/>
                  <a:pt x="7837963" y="3886"/>
                  <a:pt x="8010144" y="0"/>
                </a:cubicBezTo>
                <a:cubicBezTo>
                  <a:pt x="8182325" y="-3886"/>
                  <a:pt x="8224183" y="16009"/>
                  <a:pt x="8366760" y="0"/>
                </a:cubicBezTo>
                <a:cubicBezTo>
                  <a:pt x="8509337" y="-16009"/>
                  <a:pt x="8687920" y="-5720"/>
                  <a:pt x="8942832" y="0"/>
                </a:cubicBezTo>
                <a:cubicBezTo>
                  <a:pt x="9197744" y="5720"/>
                  <a:pt x="9368437" y="20479"/>
                  <a:pt x="9628632" y="0"/>
                </a:cubicBezTo>
                <a:cubicBezTo>
                  <a:pt x="9888827" y="-20479"/>
                  <a:pt x="10560858" y="-20746"/>
                  <a:pt x="10972800" y="0"/>
                </a:cubicBezTo>
                <a:cubicBezTo>
                  <a:pt x="10972186" y="5722"/>
                  <a:pt x="10972980" y="12495"/>
                  <a:pt x="10972800" y="18288"/>
                </a:cubicBezTo>
                <a:cubicBezTo>
                  <a:pt x="10786146" y="12536"/>
                  <a:pt x="10623717" y="14033"/>
                  <a:pt x="10506456" y="18288"/>
                </a:cubicBezTo>
                <a:cubicBezTo>
                  <a:pt x="10389195" y="22543"/>
                  <a:pt x="10296178" y="20107"/>
                  <a:pt x="10149840" y="18288"/>
                </a:cubicBezTo>
                <a:cubicBezTo>
                  <a:pt x="10003502" y="16469"/>
                  <a:pt x="9767530" y="28891"/>
                  <a:pt x="9464040" y="18288"/>
                </a:cubicBezTo>
                <a:cubicBezTo>
                  <a:pt x="9160550" y="7685"/>
                  <a:pt x="9229050" y="2659"/>
                  <a:pt x="8997696" y="18288"/>
                </a:cubicBezTo>
                <a:cubicBezTo>
                  <a:pt x="8766342" y="33917"/>
                  <a:pt x="8340136" y="34864"/>
                  <a:pt x="8092440" y="18288"/>
                </a:cubicBezTo>
                <a:cubicBezTo>
                  <a:pt x="7844744" y="1712"/>
                  <a:pt x="7863720" y="27405"/>
                  <a:pt x="7735824" y="18288"/>
                </a:cubicBezTo>
                <a:cubicBezTo>
                  <a:pt x="7607928" y="9171"/>
                  <a:pt x="7323619" y="461"/>
                  <a:pt x="7050024" y="18288"/>
                </a:cubicBezTo>
                <a:cubicBezTo>
                  <a:pt x="6776429" y="36115"/>
                  <a:pt x="6787899" y="28206"/>
                  <a:pt x="6693408" y="18288"/>
                </a:cubicBezTo>
                <a:cubicBezTo>
                  <a:pt x="6598917" y="8370"/>
                  <a:pt x="6395231" y="19114"/>
                  <a:pt x="6227064" y="18288"/>
                </a:cubicBezTo>
                <a:cubicBezTo>
                  <a:pt x="6058897" y="17462"/>
                  <a:pt x="5618582" y="1091"/>
                  <a:pt x="5431536" y="18288"/>
                </a:cubicBezTo>
                <a:cubicBezTo>
                  <a:pt x="5244490" y="35485"/>
                  <a:pt x="4729797" y="-9650"/>
                  <a:pt x="4526280" y="18288"/>
                </a:cubicBezTo>
                <a:cubicBezTo>
                  <a:pt x="4322763" y="46226"/>
                  <a:pt x="4216797" y="756"/>
                  <a:pt x="4059936" y="18288"/>
                </a:cubicBezTo>
                <a:cubicBezTo>
                  <a:pt x="3903075" y="35820"/>
                  <a:pt x="3537912" y="42098"/>
                  <a:pt x="3374136" y="18288"/>
                </a:cubicBezTo>
                <a:cubicBezTo>
                  <a:pt x="3210360" y="-5522"/>
                  <a:pt x="3126842" y="39135"/>
                  <a:pt x="2907792" y="18288"/>
                </a:cubicBezTo>
                <a:cubicBezTo>
                  <a:pt x="2688742" y="-2559"/>
                  <a:pt x="2490436" y="34100"/>
                  <a:pt x="2112264" y="18288"/>
                </a:cubicBezTo>
                <a:cubicBezTo>
                  <a:pt x="1734092" y="2476"/>
                  <a:pt x="1744622" y="-7274"/>
                  <a:pt x="1536192" y="18288"/>
                </a:cubicBezTo>
                <a:cubicBezTo>
                  <a:pt x="1327762" y="43850"/>
                  <a:pt x="1189025" y="6435"/>
                  <a:pt x="1069848" y="18288"/>
                </a:cubicBezTo>
                <a:cubicBezTo>
                  <a:pt x="950671" y="30141"/>
                  <a:pt x="858345" y="33684"/>
                  <a:pt x="713232" y="18288"/>
                </a:cubicBezTo>
                <a:cubicBezTo>
                  <a:pt x="568119" y="2892"/>
                  <a:pt x="250292" y="5410"/>
                  <a:pt x="0" y="18288"/>
                </a:cubicBezTo>
                <a:cubicBezTo>
                  <a:pt x="465" y="13062"/>
                  <a:pt x="-894" y="9029"/>
                  <a:pt x="0" y="0"/>
                </a:cubicBezTo>
                <a:close/>
              </a:path>
            </a:pathLst>
          </a:custGeom>
          <a:solidFill>
            <a:schemeClr val="accent2">
              <a:alpha val="75000"/>
            </a:schemeClr>
          </a:solidFill>
          <a:ln w="44450" cap="rnd">
            <a:solidFill>
              <a:schemeClr val="accent2">
                <a:alpha val="75000"/>
              </a:schemeClr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7181" name="Text Placeholder 3">
            <a:extLst>
              <a:ext uri="{FF2B5EF4-FFF2-40B4-BE49-F238E27FC236}">
                <a16:creationId xmlns:a16="http://schemas.microsoft.com/office/drawing/2014/main" id="{EDFB1ACB-1F9E-453A-F060-D827DEEE6792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107862715"/>
              </p:ext>
            </p:extLst>
          </p:nvPr>
        </p:nvGraphicFramePr>
        <p:xfrm>
          <a:off x="572493" y="2071316"/>
          <a:ext cx="6713552" cy="411917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pic>
        <p:nvPicPr>
          <p:cNvPr id="7174" name="Picture 6" descr="How does k-fold cross validation work? - Quora">
            <a:extLst>
              <a:ext uri="{FF2B5EF4-FFF2-40B4-BE49-F238E27FC236}">
                <a16:creationId xmlns:a16="http://schemas.microsoft.com/office/drawing/2014/main" id="{A4707C91-A0FC-6DB2-163A-43D93A52E479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91898" y="2609714"/>
            <a:ext cx="3937000" cy="29560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5" name="Picture 25" descr="A picture containing text, font, symbol, logo&#10;&#10;Description automatically generated">
            <a:extLst>
              <a:ext uri="{FF2B5EF4-FFF2-40B4-BE49-F238E27FC236}">
                <a16:creationId xmlns:a16="http://schemas.microsoft.com/office/drawing/2014/main" id="{57917D61-BE21-45F0-E97C-CDC2F5FA4C41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0184301" y="479547"/>
            <a:ext cx="1123706" cy="897060"/>
          </a:xfrm>
          <a:prstGeom prst="rect">
            <a:avLst/>
          </a:prstGeom>
        </p:spPr>
      </p:pic>
      <p:pic>
        <p:nvPicPr>
          <p:cNvPr id="29" name="Audio 28">
            <a:hlinkClick r:id="" action="ppaction://media"/>
            <a:extLst>
              <a:ext uri="{FF2B5EF4-FFF2-40B4-BE49-F238E27FC236}">
                <a16:creationId xmlns:a16="http://schemas.microsoft.com/office/drawing/2014/main" id="{1D11F05E-FE84-345A-E241-0EE785DEEDF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1"/>
          <a:srcRect l="-79487" t="-67468" r="-79487" b="-67468"/>
          <a:stretch>
            <a:fillRect/>
          </a:stretch>
        </p:blipFill>
        <p:spPr>
          <a:xfrm>
            <a:off x="10725911" y="5236073"/>
            <a:ext cx="1120023" cy="1016061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29456385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0022"/>
    </mc:Choice>
    <mc:Fallback xmlns="">
      <p:transition spd="slow" advTm="4002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9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907EF6B7-1338-4443-8C46-6A318D952D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DAAE4CDD-124C-4DCF-9584-B6033B545D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4167271" cy="6858000"/>
          </a:xfrm>
          <a:custGeom>
            <a:avLst/>
            <a:gdLst>
              <a:gd name="connsiteX0" fmla="*/ 0 w 4167271"/>
              <a:gd name="connsiteY0" fmla="*/ 0 h 6858000"/>
              <a:gd name="connsiteX1" fmla="*/ 2259550 w 4167271"/>
              <a:gd name="connsiteY1" fmla="*/ 0 h 6858000"/>
              <a:gd name="connsiteX2" fmla="*/ 2387803 w 4167271"/>
              <a:gd name="connsiteY2" fmla="*/ 82222 h 6858000"/>
              <a:gd name="connsiteX3" fmla="*/ 4167271 w 4167271"/>
              <a:gd name="connsiteY3" fmla="*/ 3429000 h 6858000"/>
              <a:gd name="connsiteX4" fmla="*/ 2387803 w 4167271"/>
              <a:gd name="connsiteY4" fmla="*/ 6775779 h 6858000"/>
              <a:gd name="connsiteX5" fmla="*/ 2259550 w 4167271"/>
              <a:gd name="connsiteY5" fmla="*/ 6858000 h 6858000"/>
              <a:gd name="connsiteX6" fmla="*/ 0 w 4167271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167271" h="6858000">
                <a:moveTo>
                  <a:pt x="0" y="0"/>
                </a:moveTo>
                <a:lnTo>
                  <a:pt x="2259550" y="0"/>
                </a:lnTo>
                <a:lnTo>
                  <a:pt x="2387803" y="82222"/>
                </a:lnTo>
                <a:cubicBezTo>
                  <a:pt x="3461407" y="807534"/>
                  <a:pt x="4167271" y="2035835"/>
                  <a:pt x="4167271" y="3429000"/>
                </a:cubicBezTo>
                <a:cubicBezTo>
                  <a:pt x="4167271" y="4822165"/>
                  <a:pt x="3461407" y="6050467"/>
                  <a:pt x="2387803" y="6775779"/>
                </a:cubicBezTo>
                <a:lnTo>
                  <a:pt x="225955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8DD9B0F-8AF3-1984-F0DD-2445C6D353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6834" y="1153572"/>
            <a:ext cx="3200400" cy="4461163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Model Strategies-Part 1</a:t>
            </a:r>
          </a:p>
        </p:txBody>
      </p:sp>
      <p:sp>
        <p:nvSpPr>
          <p:cNvPr id="13" name="Arc 12">
            <a:extLst>
              <a:ext uri="{FF2B5EF4-FFF2-40B4-BE49-F238E27FC236}">
                <a16:creationId xmlns:a16="http://schemas.microsoft.com/office/drawing/2014/main" id="{081E4A58-353D-44AE-B2FC-2A74E2E400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7550402" y="2455479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5C7210E-1496-35B8-5CEC-5B5F8E8212E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47308" y="591344"/>
            <a:ext cx="6906491" cy="5585619"/>
          </a:xfrm>
        </p:spPr>
        <p:txBody>
          <a:bodyPr anchor="ctr">
            <a:normAutofit/>
          </a:bodyPr>
          <a:lstStyle/>
          <a:p>
            <a:r>
              <a:rPr lang="en-US" dirty="0">
                <a:latin typeface="Calibri Light"/>
                <a:cs typeface="Calibri Light"/>
              </a:rPr>
              <a:t>Linear Classification Models</a:t>
            </a:r>
          </a:p>
          <a:p>
            <a:pPr lvl="1"/>
            <a:r>
              <a:rPr lang="en-US" dirty="0">
                <a:latin typeface="Calibri Light"/>
                <a:cs typeface="Calibri Light"/>
              </a:rPr>
              <a:t>Logistic Regression</a:t>
            </a:r>
            <a:endParaRPr lang="en-US">
              <a:latin typeface="Calibri Light"/>
              <a:ea typeface="Calibri Light"/>
              <a:cs typeface="Calibri Light"/>
            </a:endParaRPr>
          </a:p>
          <a:p>
            <a:pPr lvl="1"/>
            <a:r>
              <a:rPr lang="en-US" dirty="0">
                <a:latin typeface="Calibri Light"/>
                <a:cs typeface="Calibri Light"/>
              </a:rPr>
              <a:t>Linear Discriminant Analysis</a:t>
            </a:r>
          </a:p>
          <a:p>
            <a:pPr lvl="1"/>
            <a:r>
              <a:rPr lang="en-US" dirty="0">
                <a:latin typeface="Calibri Light"/>
                <a:cs typeface="Calibri Light"/>
              </a:rPr>
              <a:t>Partial Least Square Discriminant Analysis</a:t>
            </a:r>
            <a:endParaRPr lang="en-US">
              <a:latin typeface="Calibri Light"/>
              <a:ea typeface="Calibri Light"/>
              <a:cs typeface="Calibri Light"/>
            </a:endParaRPr>
          </a:p>
          <a:p>
            <a:pPr lvl="1"/>
            <a:r>
              <a:rPr lang="en-US" dirty="0">
                <a:latin typeface="Calibri Light"/>
                <a:cs typeface="Calibri Light"/>
              </a:rPr>
              <a:t>Penalized Models</a:t>
            </a:r>
            <a:endParaRPr lang="en-US" dirty="0">
              <a:latin typeface="Calibri Light"/>
              <a:ea typeface="Calibri Light"/>
              <a:cs typeface="Calibri Light"/>
            </a:endParaRPr>
          </a:p>
          <a:p>
            <a:pPr lvl="1"/>
            <a:r>
              <a:rPr lang="en-US" dirty="0">
                <a:latin typeface="Calibri Light"/>
                <a:cs typeface="Calibri Light"/>
              </a:rPr>
              <a:t>Nearest Shrunken Centroids</a:t>
            </a:r>
            <a:endParaRPr lang="en-US" dirty="0">
              <a:latin typeface="Calibri Light"/>
              <a:ea typeface="Calibri Light"/>
              <a:cs typeface="Calibri Light"/>
            </a:endParaRPr>
          </a:p>
          <a:p>
            <a:pPr marL="0" indent="0">
              <a:buNone/>
            </a:pPr>
            <a:endParaRPr lang="en-US"/>
          </a:p>
        </p:txBody>
      </p:sp>
      <p:pic>
        <p:nvPicPr>
          <p:cNvPr id="3" name="Picture 4" descr="A picture containing text, font, symbol, logo&#10;&#10;Description automatically generated">
            <a:extLst>
              <a:ext uri="{FF2B5EF4-FFF2-40B4-BE49-F238E27FC236}">
                <a16:creationId xmlns:a16="http://schemas.microsoft.com/office/drawing/2014/main" id="{AFAB6B0D-9148-A43E-62DE-82E6E17898C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38379" y="5872162"/>
            <a:ext cx="1055322" cy="848214"/>
          </a:xfrm>
          <a:prstGeom prst="rect">
            <a:avLst/>
          </a:prstGeom>
        </p:spPr>
      </p:pic>
      <p:pic>
        <p:nvPicPr>
          <p:cNvPr id="22" name="Audio 21">
            <a:hlinkClick r:id="" action="ppaction://media"/>
            <a:extLst>
              <a:ext uri="{FF2B5EF4-FFF2-40B4-BE49-F238E27FC236}">
                <a16:creationId xmlns:a16="http://schemas.microsoft.com/office/drawing/2014/main" id="{776AC6ED-0C0B-A422-B028-97ED7DCB42C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86699" t="-64263" r="-86699" b="-64263"/>
          <a:stretch>
            <a:fillRect/>
          </a:stretch>
        </p:blipFill>
        <p:spPr>
          <a:xfrm>
            <a:off x="10120688" y="4776919"/>
            <a:ext cx="1666632" cy="1393093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9387439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1032"/>
    </mc:Choice>
    <mc:Fallback xmlns="">
      <p:transition spd="slow" advTm="9103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2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081EA652-8C6A-4E69-BEB9-1708094745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ight Triangle 14">
            <a:extLst>
              <a:ext uri="{FF2B5EF4-FFF2-40B4-BE49-F238E27FC236}">
                <a16:creationId xmlns:a16="http://schemas.microsoft.com/office/drawing/2014/main" id="{5298780A-33B9-4EA2-8F67-DE68AD6284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576720" y="3335867"/>
            <a:ext cx="3291840" cy="3200400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7F488E8B-4E1E-4402-8935-D4E6C02615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1774" y="623275"/>
            <a:ext cx="10905053" cy="5607882"/>
          </a:xfrm>
          <a:prstGeom prst="rect">
            <a:avLst/>
          </a:prstGeom>
          <a:noFill/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37BD6B2D-E05E-54A6-5CA4-9F11ECC93F2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75767" y="1188637"/>
            <a:ext cx="2988234" cy="448072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/>
            <a:r>
              <a:rPr lang="en-US" sz="51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Model Strategies-Part 2</a:t>
            </a:r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23AAC9B5-8015-485C-ACF9-A750390E9A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4296" y="1852863"/>
            <a:ext cx="0" cy="3236495"/>
          </a:xfrm>
          <a:prstGeom prst="line">
            <a:avLst/>
          </a:prstGeom>
          <a:ln w="19050" cap="sq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Subtitle 7">
            <a:extLst>
              <a:ext uri="{FF2B5EF4-FFF2-40B4-BE49-F238E27FC236}">
                <a16:creationId xmlns:a16="http://schemas.microsoft.com/office/drawing/2014/main" id="{7E91E955-337B-72B9-AEAA-B59276CA541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255260" y="1648870"/>
            <a:ext cx="4702848" cy="356026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/>
            <a:r>
              <a:rPr lang="en-US"/>
              <a:t>Nonlinear Classification Models</a:t>
            </a:r>
          </a:p>
          <a:p>
            <a:pPr marL="342900" indent="-228600" algn="l">
              <a:buFont typeface="Arial" panose="020B0604020202020204" pitchFamily="34" charset="0"/>
              <a:buChar char="•"/>
            </a:pPr>
            <a:r>
              <a:rPr lang="en-US"/>
              <a:t>Neural Network</a:t>
            </a:r>
          </a:p>
          <a:p>
            <a:pPr marL="342900" indent="-228600" algn="l">
              <a:buFont typeface="Arial" panose="020B0604020202020204" pitchFamily="34" charset="0"/>
              <a:buChar char="•"/>
            </a:pPr>
            <a:r>
              <a:rPr lang="en-US"/>
              <a:t>Support Vector Machine</a:t>
            </a:r>
          </a:p>
          <a:p>
            <a:pPr marL="342900" indent="-228600" algn="l">
              <a:buFont typeface="Arial" panose="020B0604020202020204" pitchFamily="34" charset="0"/>
              <a:buChar char="•"/>
            </a:pPr>
            <a:r>
              <a:rPr lang="en-US"/>
              <a:t>K-Nearest Neighbors</a:t>
            </a:r>
          </a:p>
        </p:txBody>
      </p:sp>
      <p:pic>
        <p:nvPicPr>
          <p:cNvPr id="2" name="Picture 2" descr="A picture containing text, font, symbol, logo&#10;&#10;Description automatically generated">
            <a:extLst>
              <a:ext uri="{FF2B5EF4-FFF2-40B4-BE49-F238E27FC236}">
                <a16:creationId xmlns:a16="http://schemas.microsoft.com/office/drawing/2014/main" id="{BD97CE37-F034-ABBB-64B1-26B4D0DD068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06378" y="5032009"/>
            <a:ext cx="1026014" cy="818906"/>
          </a:xfrm>
          <a:prstGeom prst="rect">
            <a:avLst/>
          </a:prstGeom>
        </p:spPr>
      </p:pic>
      <p:pic>
        <p:nvPicPr>
          <p:cNvPr id="9" name="Audio 8">
            <a:hlinkClick r:id="" action="ppaction://media"/>
            <a:extLst>
              <a:ext uri="{FF2B5EF4-FFF2-40B4-BE49-F238E27FC236}">
                <a16:creationId xmlns:a16="http://schemas.microsoft.com/office/drawing/2014/main" id="{D625DCC3-8F59-FA7D-5AED-478EF20B65E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53045" t="-57051" r="-53045" b="-57051"/>
          <a:stretch>
            <a:fillRect/>
          </a:stretch>
        </p:blipFill>
        <p:spPr>
          <a:xfrm>
            <a:off x="10257458" y="4982073"/>
            <a:ext cx="1256323" cy="1305171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31611106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6945"/>
    </mc:Choice>
    <mc:Fallback xmlns="">
      <p:transition spd="slow" advTm="7694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 Boardroom</Template>
  <TotalTime>28</TotalTime>
  <Words>534</Words>
  <Application>Microsoft Office PowerPoint</Application>
  <PresentationFormat>Widescreen</PresentationFormat>
  <Paragraphs>94</Paragraphs>
  <Slides>15</Slides>
  <Notes>0</Notes>
  <HiddenSlides>0</HiddenSlides>
  <MMClips>14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2" baseType="lpstr">
      <vt:lpstr>Arial</vt:lpstr>
      <vt:lpstr>Calibri</vt:lpstr>
      <vt:lpstr>Calibri Light</vt:lpstr>
      <vt:lpstr>Cambria</vt:lpstr>
      <vt:lpstr>Perpetua Titling MT</vt:lpstr>
      <vt:lpstr>Times New Roman</vt:lpstr>
      <vt:lpstr>Office Theme</vt:lpstr>
      <vt:lpstr>Heart Disease Analysis and Prediction </vt:lpstr>
      <vt:lpstr>Problem Statement</vt:lpstr>
      <vt:lpstr>Exploratory Data Analysis (EDA) – Age and Gender</vt:lpstr>
      <vt:lpstr>EDA – Blood Pressure and Cholesterol </vt:lpstr>
      <vt:lpstr>EDA-Chest Pain Type</vt:lpstr>
      <vt:lpstr>Data Wrangling and  Pre-Processing </vt:lpstr>
      <vt:lpstr>Data Splitting</vt:lpstr>
      <vt:lpstr>Model Strategies-Part 1</vt:lpstr>
      <vt:lpstr>Model Strategies-Part 2</vt:lpstr>
      <vt:lpstr>Model strategies – Part 3</vt:lpstr>
      <vt:lpstr>Results and Final Model Selection</vt:lpstr>
      <vt:lpstr>Feature Importance for Final Model</vt:lpstr>
      <vt:lpstr>Next Steps</vt:lpstr>
      <vt:lpstr>Thank you</vt:lpstr>
      <vt:lpstr>References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Heart Disease Analysis and Prediction</dc:title>
  <dc:creator>m g</dc:creator>
  <cp:lastModifiedBy>Harini Lakshmanan</cp:lastModifiedBy>
  <cp:revision>10</cp:revision>
  <dcterms:created xsi:type="dcterms:W3CDTF">2023-06-22T16:22:04Z</dcterms:created>
  <dcterms:modified xsi:type="dcterms:W3CDTF">2023-06-26T06:45:48Z</dcterms:modified>
</cp:coreProperties>
</file>